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64" r:id="rId2"/>
    <p:sldId id="265" r:id="rId3"/>
    <p:sldId id="261" r:id="rId4"/>
    <p:sldId id="260" r:id="rId5"/>
    <p:sldId id="263" r:id="rId6"/>
    <p:sldId id="26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Your grade:</a:t>
            </a:r>
            <a:r>
              <a:rPr lang="en-US" baseline="0" dirty="0"/>
              <a:t> </a:t>
            </a:r>
            <a:r>
              <a:rPr lang="en-US" dirty="0"/>
              <a:t>Share in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FB-4B4E-9051-1410AF6C9B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82-FA4A-8FF4-F523601EA2D9}"/>
              </c:ext>
            </c:extLst>
          </c:dPt>
          <c:cat>
            <c:strRef>
              <c:f>Tabelle1!$A$2:$A$3</c:f>
              <c:strCache>
                <c:ptCount val="2"/>
                <c:pt idx="0">
                  <c:v>Presentation</c:v>
                </c:pt>
                <c:pt idx="1">
                  <c:v>Reflection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B-4B4E-9051-1410AF6C9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BEA33-8756-4749-AF83-79D4D6765503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729CE64-1EC5-D440-BA9D-6DE21A2D1AC5}">
      <dgm:prSet phldrT="[Text]"/>
      <dgm:spPr/>
      <dgm:t>
        <a:bodyPr/>
        <a:lstStyle/>
        <a:p>
          <a:r>
            <a:rPr lang="de-DE" dirty="0" err="1"/>
            <a:t>Presentation</a:t>
          </a:r>
          <a:endParaRPr lang="de-DE" dirty="0"/>
        </a:p>
        <a:p>
          <a:r>
            <a:rPr lang="de-DE" dirty="0"/>
            <a:t>(</a:t>
          </a:r>
          <a:r>
            <a:rPr lang="de-DE" dirty="0" err="1"/>
            <a:t>competition</a:t>
          </a:r>
          <a:r>
            <a:rPr lang="de-DE" dirty="0"/>
            <a:t>)</a:t>
          </a:r>
        </a:p>
      </dgm:t>
    </dgm:pt>
    <dgm:pt modelId="{EB354CB0-6BB9-DC4F-BAE2-91322351929D}" type="parTrans" cxnId="{C6DAD545-DE3C-A34B-A01A-A32181EDA598}">
      <dgm:prSet/>
      <dgm:spPr/>
      <dgm:t>
        <a:bodyPr/>
        <a:lstStyle/>
        <a:p>
          <a:endParaRPr lang="de-DE"/>
        </a:p>
      </dgm:t>
    </dgm:pt>
    <dgm:pt modelId="{68FFD868-7C0D-7A41-8592-6F5584DBD3BB}" type="sibTrans" cxnId="{C6DAD545-DE3C-A34B-A01A-A32181EDA598}">
      <dgm:prSet/>
      <dgm:spPr/>
      <dgm:t>
        <a:bodyPr/>
        <a:lstStyle/>
        <a:p>
          <a:endParaRPr lang="de-DE"/>
        </a:p>
      </dgm:t>
    </dgm:pt>
    <dgm:pt modelId="{4270A344-2E03-1143-9EA8-4E70EC3DCF3D}">
      <dgm:prSet phldrT="[Text]"/>
      <dgm:spPr/>
      <dgm:t>
        <a:bodyPr/>
        <a:lstStyle/>
        <a:p>
          <a:r>
            <a:rPr lang="en-GB" noProof="0" dirty="0"/>
            <a:t>3-4 minutes</a:t>
          </a:r>
        </a:p>
      </dgm:t>
    </dgm:pt>
    <dgm:pt modelId="{6F0ED09C-F8B9-FC45-B7E4-3CBD10EFEC9B}" type="parTrans" cxnId="{C7DA6FAF-0540-924F-B234-156850771112}">
      <dgm:prSet/>
      <dgm:spPr/>
      <dgm:t>
        <a:bodyPr/>
        <a:lstStyle/>
        <a:p>
          <a:endParaRPr lang="de-DE"/>
        </a:p>
      </dgm:t>
    </dgm:pt>
    <dgm:pt modelId="{1D949E73-72EF-9C4B-98E9-3FE7BE49DC02}" type="sibTrans" cxnId="{C7DA6FAF-0540-924F-B234-156850771112}">
      <dgm:prSet/>
      <dgm:spPr/>
      <dgm:t>
        <a:bodyPr/>
        <a:lstStyle/>
        <a:p>
          <a:endParaRPr lang="de-DE"/>
        </a:p>
      </dgm:t>
    </dgm:pt>
    <dgm:pt modelId="{C8E05B81-F5F9-2C4B-ADEB-1E75BBF56F7A}">
      <dgm:prSet phldrT="[Text]"/>
      <dgm:spPr/>
      <dgm:t>
        <a:bodyPr/>
        <a:lstStyle/>
        <a:p>
          <a:r>
            <a:rPr lang="en-GB" noProof="0" dirty="0"/>
            <a:t>3-6 sights</a:t>
          </a:r>
        </a:p>
      </dgm:t>
    </dgm:pt>
    <dgm:pt modelId="{A7B33682-9FBB-CD4E-AED4-76B1D592C34B}" type="parTrans" cxnId="{0034E3AE-C04A-FC49-9B05-BB4F0741A84A}">
      <dgm:prSet/>
      <dgm:spPr/>
      <dgm:t>
        <a:bodyPr/>
        <a:lstStyle/>
        <a:p>
          <a:endParaRPr lang="de-DE"/>
        </a:p>
      </dgm:t>
    </dgm:pt>
    <dgm:pt modelId="{E3283B7C-6DD1-2F40-8C37-79AC1B230BC6}" type="sibTrans" cxnId="{0034E3AE-C04A-FC49-9B05-BB4F0741A84A}">
      <dgm:prSet/>
      <dgm:spPr/>
      <dgm:t>
        <a:bodyPr/>
        <a:lstStyle/>
        <a:p>
          <a:endParaRPr lang="de-DE"/>
        </a:p>
      </dgm:t>
    </dgm:pt>
    <dgm:pt modelId="{68186C62-60CA-204D-AA90-0A4171023480}">
      <dgm:prSet phldrT="[Text]"/>
      <dgm:spPr/>
      <dgm:t>
        <a:bodyPr/>
        <a:lstStyle/>
        <a:p>
          <a:r>
            <a:rPr lang="de-DE" dirty="0"/>
            <a:t> </a:t>
          </a:r>
          <a:r>
            <a:rPr lang="de-DE" dirty="0" err="1"/>
            <a:t>Reflection</a:t>
          </a:r>
          <a:r>
            <a:rPr lang="de-DE" dirty="0"/>
            <a:t> </a:t>
          </a:r>
          <a:r>
            <a:rPr lang="de-DE" dirty="0" err="1"/>
            <a:t>discussion</a:t>
          </a:r>
          <a:endParaRPr lang="de-DE" dirty="0"/>
        </a:p>
        <a:p>
          <a:r>
            <a:rPr lang="de-DE" dirty="0"/>
            <a:t>(oral </a:t>
          </a:r>
          <a:r>
            <a:rPr lang="de-DE" dirty="0" err="1"/>
            <a:t>exam</a:t>
          </a:r>
          <a:r>
            <a:rPr lang="de-DE" dirty="0"/>
            <a:t>)</a:t>
          </a:r>
        </a:p>
      </dgm:t>
    </dgm:pt>
    <dgm:pt modelId="{3D813E00-7B1D-5C41-B785-C277B1B19497}" type="parTrans" cxnId="{B47AF8A8-FE83-D64D-9966-C15FD87775B0}">
      <dgm:prSet/>
      <dgm:spPr/>
      <dgm:t>
        <a:bodyPr/>
        <a:lstStyle/>
        <a:p>
          <a:endParaRPr lang="de-DE"/>
        </a:p>
      </dgm:t>
    </dgm:pt>
    <dgm:pt modelId="{E345A6DF-C456-E247-9E7B-812FBC127E90}" type="sibTrans" cxnId="{B47AF8A8-FE83-D64D-9966-C15FD87775B0}">
      <dgm:prSet/>
      <dgm:spPr/>
      <dgm:t>
        <a:bodyPr/>
        <a:lstStyle/>
        <a:p>
          <a:endParaRPr lang="de-DE"/>
        </a:p>
      </dgm:t>
    </dgm:pt>
    <dgm:pt modelId="{C3529BF3-D0AF-304C-BC1F-4E3D6727B095}">
      <dgm:prSet phldrT="[Text]"/>
      <dgm:spPr/>
      <dgm:t>
        <a:bodyPr/>
        <a:lstStyle/>
        <a:p>
          <a:r>
            <a:rPr lang="en-GB" noProof="0" dirty="0"/>
            <a:t>same team </a:t>
          </a:r>
        </a:p>
      </dgm:t>
    </dgm:pt>
    <dgm:pt modelId="{55C7AEAC-13B1-E841-AF4A-8F8D35706353}" type="parTrans" cxnId="{633600D1-E73E-A942-BC0B-5AEE48F12A9B}">
      <dgm:prSet/>
      <dgm:spPr/>
      <dgm:t>
        <a:bodyPr/>
        <a:lstStyle/>
        <a:p>
          <a:endParaRPr lang="de-DE"/>
        </a:p>
      </dgm:t>
    </dgm:pt>
    <dgm:pt modelId="{5E390FB7-3730-D244-BB6F-A43483C3A660}" type="sibTrans" cxnId="{633600D1-E73E-A942-BC0B-5AEE48F12A9B}">
      <dgm:prSet/>
      <dgm:spPr/>
      <dgm:t>
        <a:bodyPr/>
        <a:lstStyle/>
        <a:p>
          <a:endParaRPr lang="de-DE"/>
        </a:p>
      </dgm:t>
    </dgm:pt>
    <dgm:pt modelId="{A5159B00-D6BF-BD45-A79E-628E87FCA4F0}">
      <dgm:prSet phldrT="[Text]"/>
      <dgm:spPr/>
      <dgm:t>
        <a:bodyPr/>
        <a:lstStyle/>
        <a:p>
          <a:r>
            <a:rPr lang="en-GB" noProof="0" dirty="0"/>
            <a:t>about 10 minutes</a:t>
          </a:r>
        </a:p>
      </dgm:t>
    </dgm:pt>
    <dgm:pt modelId="{C03695DF-4DFB-394E-9B0C-D7327F25F6CD}" type="parTrans" cxnId="{D32E3D41-F6BE-E344-BF78-FCCBC0B69DBA}">
      <dgm:prSet/>
      <dgm:spPr/>
      <dgm:t>
        <a:bodyPr/>
        <a:lstStyle/>
        <a:p>
          <a:endParaRPr lang="de-DE"/>
        </a:p>
      </dgm:t>
    </dgm:pt>
    <dgm:pt modelId="{004474F6-EB76-3541-9108-3712A652FFE3}" type="sibTrans" cxnId="{D32E3D41-F6BE-E344-BF78-FCCBC0B69DBA}">
      <dgm:prSet/>
      <dgm:spPr/>
      <dgm:t>
        <a:bodyPr/>
        <a:lstStyle/>
        <a:p>
          <a:endParaRPr lang="de-DE"/>
        </a:p>
      </dgm:t>
    </dgm:pt>
    <dgm:pt modelId="{220072DA-D10E-2446-A5D0-0652873E6AB2}">
      <dgm:prSet phldrT="[Text]"/>
      <dgm:spPr/>
      <dgm:t>
        <a:bodyPr/>
        <a:lstStyle/>
        <a:p>
          <a:r>
            <a:rPr lang="en-GB" noProof="0" dirty="0"/>
            <a:t>everybody has to present</a:t>
          </a:r>
        </a:p>
      </dgm:t>
    </dgm:pt>
    <dgm:pt modelId="{706644FB-4F76-EC48-B23D-C2A7E032BB70}" type="parTrans" cxnId="{8DACCD30-A664-BB41-B4DB-E4E421F91FE7}">
      <dgm:prSet/>
      <dgm:spPr/>
      <dgm:t>
        <a:bodyPr/>
        <a:lstStyle/>
        <a:p>
          <a:endParaRPr lang="de-DE"/>
        </a:p>
      </dgm:t>
    </dgm:pt>
    <dgm:pt modelId="{4A8C8B59-5496-764C-AC5A-5420A7B63302}" type="sibTrans" cxnId="{8DACCD30-A664-BB41-B4DB-E4E421F91FE7}">
      <dgm:prSet/>
      <dgm:spPr/>
      <dgm:t>
        <a:bodyPr/>
        <a:lstStyle/>
        <a:p>
          <a:endParaRPr lang="de-DE"/>
        </a:p>
      </dgm:t>
    </dgm:pt>
    <dgm:pt modelId="{32079E36-D666-514F-8806-A8700642DADC}">
      <dgm:prSet phldrT="[Text]"/>
      <dgm:spPr/>
      <dgm:t>
        <a:bodyPr/>
        <a:lstStyle/>
        <a:p>
          <a:r>
            <a:rPr lang="en-GB" noProof="0" dirty="0"/>
            <a:t>digital visualization</a:t>
          </a:r>
        </a:p>
      </dgm:t>
    </dgm:pt>
    <dgm:pt modelId="{55BAF3BA-51AA-904C-B37D-2AE5A39EB1B0}" type="parTrans" cxnId="{BC119AE8-082E-1B4D-B034-819AC84CE781}">
      <dgm:prSet/>
      <dgm:spPr/>
      <dgm:t>
        <a:bodyPr/>
        <a:lstStyle/>
        <a:p>
          <a:endParaRPr lang="de-DE"/>
        </a:p>
      </dgm:t>
    </dgm:pt>
    <dgm:pt modelId="{06EFA7B6-FCA9-214B-83FA-34353B27AE45}" type="sibTrans" cxnId="{BC119AE8-082E-1B4D-B034-819AC84CE781}">
      <dgm:prSet/>
      <dgm:spPr/>
      <dgm:t>
        <a:bodyPr/>
        <a:lstStyle/>
        <a:p>
          <a:endParaRPr lang="de-DE"/>
        </a:p>
      </dgm:t>
    </dgm:pt>
    <dgm:pt modelId="{ECE4AA66-61FB-C94F-BEBF-6C13CF0BD00E}">
      <dgm:prSet phldrT="[Text]"/>
      <dgm:spPr/>
      <dgm:t>
        <a:bodyPr/>
        <a:lstStyle/>
        <a:p>
          <a:r>
            <a:rPr lang="de-DE"/>
            <a:t> </a:t>
          </a:r>
          <a:r>
            <a:rPr lang="en-GB" noProof="0" dirty="0"/>
            <a:t>teams of 2-4</a:t>
          </a:r>
        </a:p>
      </dgm:t>
    </dgm:pt>
    <dgm:pt modelId="{E6E47E1A-6F47-914F-ADDA-80D7E1716B6B}" type="parTrans" cxnId="{8546522B-7C61-FE44-8B70-219058ACD8D4}">
      <dgm:prSet/>
      <dgm:spPr/>
      <dgm:t>
        <a:bodyPr/>
        <a:lstStyle/>
        <a:p>
          <a:endParaRPr lang="de-DE"/>
        </a:p>
      </dgm:t>
    </dgm:pt>
    <dgm:pt modelId="{8204B7B5-BF2F-6F4D-835C-33231ECFB970}" type="sibTrans" cxnId="{8546522B-7C61-FE44-8B70-219058ACD8D4}">
      <dgm:prSet/>
      <dgm:spPr/>
      <dgm:t>
        <a:bodyPr/>
        <a:lstStyle/>
        <a:p>
          <a:endParaRPr lang="de-DE"/>
        </a:p>
      </dgm:t>
    </dgm:pt>
    <dgm:pt modelId="{C085163D-D4E8-304E-85D3-E32430B5130D}">
      <dgm:prSet phldrT="[Text]"/>
      <dgm:spPr/>
      <dgm:t>
        <a:bodyPr/>
        <a:lstStyle/>
        <a:p>
          <a:r>
            <a:rPr lang="en-GB" noProof="0" dirty="0"/>
            <a:t>interesting, engaging, free and understandable speech</a:t>
          </a:r>
        </a:p>
      </dgm:t>
    </dgm:pt>
    <dgm:pt modelId="{EB71AA39-817B-D048-B3B3-950FE63E1738}" type="parTrans" cxnId="{BBB3A72D-ECE1-EB40-9155-ADDB4172B49C}">
      <dgm:prSet/>
      <dgm:spPr/>
      <dgm:t>
        <a:bodyPr/>
        <a:lstStyle/>
        <a:p>
          <a:endParaRPr lang="de-DE"/>
        </a:p>
      </dgm:t>
    </dgm:pt>
    <dgm:pt modelId="{2DBBAE2D-E6BB-B943-BA21-596F392E224D}" type="sibTrans" cxnId="{BBB3A72D-ECE1-EB40-9155-ADDB4172B49C}">
      <dgm:prSet/>
      <dgm:spPr/>
      <dgm:t>
        <a:bodyPr/>
        <a:lstStyle/>
        <a:p>
          <a:endParaRPr lang="de-DE"/>
        </a:p>
      </dgm:t>
    </dgm:pt>
    <dgm:pt modelId="{3E36F5BF-305F-AE41-A023-97B0F062BEE8}">
      <dgm:prSet phldrT="[Text]"/>
      <dgm:spPr/>
      <dgm:t>
        <a:bodyPr/>
        <a:lstStyle/>
        <a:p>
          <a:r>
            <a:rPr lang="en-GB" noProof="0" dirty="0"/>
            <a:t>based on presentation</a:t>
          </a:r>
        </a:p>
      </dgm:t>
    </dgm:pt>
    <dgm:pt modelId="{BF55D5DE-1A47-DF4A-AC89-4F181DC563D1}" type="parTrans" cxnId="{CD9B297E-CFBE-5F46-AA20-5E0E7FE942C3}">
      <dgm:prSet/>
      <dgm:spPr/>
      <dgm:t>
        <a:bodyPr/>
        <a:lstStyle/>
        <a:p>
          <a:endParaRPr lang="de-DE"/>
        </a:p>
      </dgm:t>
    </dgm:pt>
    <dgm:pt modelId="{CF3491BF-1503-424E-8B98-88F905C4FA56}" type="sibTrans" cxnId="{CD9B297E-CFBE-5F46-AA20-5E0E7FE942C3}">
      <dgm:prSet/>
      <dgm:spPr/>
      <dgm:t>
        <a:bodyPr/>
        <a:lstStyle/>
        <a:p>
          <a:endParaRPr lang="de-DE"/>
        </a:p>
      </dgm:t>
    </dgm:pt>
    <dgm:pt modelId="{524CA0C9-0AD0-3D48-AE37-7C29863961AF}">
      <dgm:prSet phldrT="[Text]"/>
      <dgm:spPr/>
      <dgm:t>
        <a:bodyPr/>
        <a:lstStyle/>
        <a:p>
          <a:r>
            <a:rPr lang="en-GB" noProof="0" dirty="0"/>
            <a:t>elaborate certain aspects</a:t>
          </a:r>
        </a:p>
      </dgm:t>
    </dgm:pt>
    <dgm:pt modelId="{D67C663F-72F1-7E4F-88D2-3E137EC92EFC}" type="parTrans" cxnId="{FE40E8FC-E110-034E-AF9D-747A3C79DC7F}">
      <dgm:prSet/>
      <dgm:spPr/>
      <dgm:t>
        <a:bodyPr/>
        <a:lstStyle/>
        <a:p>
          <a:endParaRPr lang="de-DE"/>
        </a:p>
      </dgm:t>
    </dgm:pt>
    <dgm:pt modelId="{97A47ADA-E450-A846-8C77-585A6708810B}" type="sibTrans" cxnId="{FE40E8FC-E110-034E-AF9D-747A3C79DC7F}">
      <dgm:prSet/>
      <dgm:spPr/>
      <dgm:t>
        <a:bodyPr/>
        <a:lstStyle/>
        <a:p>
          <a:endParaRPr lang="de-DE"/>
        </a:p>
      </dgm:t>
    </dgm:pt>
    <dgm:pt modelId="{BE9C437A-FEAC-BA45-AE88-AACC15D31A6B}">
      <dgm:prSet phldrT="[Text]"/>
      <dgm:spPr/>
      <dgm:t>
        <a:bodyPr/>
        <a:lstStyle/>
        <a:p>
          <a:r>
            <a:rPr lang="en-GB" noProof="0" dirty="0"/>
            <a:t>give reasons</a:t>
          </a:r>
        </a:p>
      </dgm:t>
    </dgm:pt>
    <dgm:pt modelId="{72D9B602-D5BE-8F4A-87B6-AC9FCD3683CC}" type="parTrans" cxnId="{9F2F056A-EC49-7C4C-8015-175C80130F45}">
      <dgm:prSet/>
      <dgm:spPr/>
      <dgm:t>
        <a:bodyPr/>
        <a:lstStyle/>
        <a:p>
          <a:endParaRPr lang="de-DE"/>
        </a:p>
      </dgm:t>
    </dgm:pt>
    <dgm:pt modelId="{FE1DA5DF-A8B8-E44E-BB84-8250714F3831}" type="sibTrans" cxnId="{9F2F056A-EC49-7C4C-8015-175C80130F45}">
      <dgm:prSet/>
      <dgm:spPr/>
      <dgm:t>
        <a:bodyPr/>
        <a:lstStyle/>
        <a:p>
          <a:endParaRPr lang="de-DE"/>
        </a:p>
      </dgm:t>
    </dgm:pt>
    <dgm:pt modelId="{1E1159C7-5B9F-3948-B27F-CADB7C03CAE2}">
      <dgm:prSet phldrT="[Text]"/>
      <dgm:spPr/>
      <dgm:t>
        <a:bodyPr/>
        <a:lstStyle/>
        <a:p>
          <a:r>
            <a:rPr lang="en-GB" noProof="0" dirty="0"/>
            <a:t>reflect on process and consider our criteria (=</a:t>
          </a:r>
          <a:r>
            <a:rPr lang="en-GB" noProof="0" dirty="0" err="1"/>
            <a:t>Bewertungsbogen</a:t>
          </a:r>
          <a:r>
            <a:rPr lang="en-GB" noProof="0" dirty="0"/>
            <a:t>)</a:t>
          </a:r>
        </a:p>
      </dgm:t>
    </dgm:pt>
    <dgm:pt modelId="{CDA02D48-4C1D-2540-9AE5-4DB8E3DD9D4F}" type="parTrans" cxnId="{E26EF995-5D71-4F41-BD54-5B40D68E0EE3}">
      <dgm:prSet/>
      <dgm:spPr/>
      <dgm:t>
        <a:bodyPr/>
        <a:lstStyle/>
        <a:p>
          <a:endParaRPr lang="de-DE"/>
        </a:p>
      </dgm:t>
    </dgm:pt>
    <dgm:pt modelId="{3C5D9CF7-4D7D-9546-BE47-987915CF18D2}" type="sibTrans" cxnId="{E26EF995-5D71-4F41-BD54-5B40D68E0EE3}">
      <dgm:prSet/>
      <dgm:spPr/>
      <dgm:t>
        <a:bodyPr/>
        <a:lstStyle/>
        <a:p>
          <a:endParaRPr lang="de-DE"/>
        </a:p>
      </dgm:t>
    </dgm:pt>
    <dgm:pt modelId="{D75F78B5-7410-1441-8548-78F4C3940E59}">
      <dgm:prSet phldrT="[Text]"/>
      <dgm:spPr/>
      <dgm:t>
        <a:bodyPr/>
        <a:lstStyle/>
        <a:p>
          <a:endParaRPr lang="de-DE" dirty="0"/>
        </a:p>
      </dgm:t>
    </dgm:pt>
    <dgm:pt modelId="{5F2870B2-003F-B840-83F8-FD63A07C2D40}" type="parTrans" cxnId="{D10BCD09-BCAF-564C-871E-99C3AC8FA321}">
      <dgm:prSet/>
      <dgm:spPr/>
      <dgm:t>
        <a:bodyPr/>
        <a:lstStyle/>
        <a:p>
          <a:endParaRPr lang="de-DE"/>
        </a:p>
      </dgm:t>
    </dgm:pt>
    <dgm:pt modelId="{AC389F05-88A7-D447-8982-BC059F513BA7}" type="sibTrans" cxnId="{D10BCD09-BCAF-564C-871E-99C3AC8FA321}">
      <dgm:prSet/>
      <dgm:spPr/>
      <dgm:t>
        <a:bodyPr/>
        <a:lstStyle/>
        <a:p>
          <a:endParaRPr lang="de-DE"/>
        </a:p>
      </dgm:t>
    </dgm:pt>
    <dgm:pt modelId="{3785FF4A-8F0C-4C47-ADA5-ABDF18FC5870}">
      <dgm:prSet phldrT="[Text]"/>
      <dgm:spPr/>
      <dgm:t>
        <a:bodyPr/>
        <a:lstStyle/>
        <a:p>
          <a:r>
            <a:rPr lang="en-GB" noProof="0" dirty="0"/>
            <a:t>everybody has to speak and reflect</a:t>
          </a:r>
        </a:p>
      </dgm:t>
    </dgm:pt>
    <dgm:pt modelId="{08537345-7468-554E-913B-D8A1EE5C4DFC}" type="parTrans" cxnId="{227CAE25-2DAD-984E-85F3-AFBFAF78A62C}">
      <dgm:prSet/>
      <dgm:spPr/>
      <dgm:t>
        <a:bodyPr/>
        <a:lstStyle/>
        <a:p>
          <a:endParaRPr lang="de-DE"/>
        </a:p>
      </dgm:t>
    </dgm:pt>
    <dgm:pt modelId="{BBB11236-CD00-8C41-8399-C4D91A732F0F}" type="sibTrans" cxnId="{227CAE25-2DAD-984E-85F3-AFBFAF78A62C}">
      <dgm:prSet/>
      <dgm:spPr/>
      <dgm:t>
        <a:bodyPr/>
        <a:lstStyle/>
        <a:p>
          <a:endParaRPr lang="de-DE"/>
        </a:p>
      </dgm:t>
    </dgm:pt>
    <dgm:pt modelId="{05FEACFF-559F-C744-8F33-B316F5D0D288}">
      <dgm:prSet phldrT="[Text]"/>
      <dgm:spPr/>
      <dgm:t>
        <a:bodyPr/>
        <a:lstStyle/>
        <a:p>
          <a:endParaRPr lang="de-DE" dirty="0"/>
        </a:p>
      </dgm:t>
    </dgm:pt>
    <dgm:pt modelId="{1FB74721-FD53-EF44-B773-C339D6032338}" type="parTrans" cxnId="{6AE9B61A-3C4F-9842-BDBB-7607FD5E810D}">
      <dgm:prSet/>
      <dgm:spPr/>
      <dgm:t>
        <a:bodyPr/>
        <a:lstStyle/>
        <a:p>
          <a:endParaRPr lang="de-DE"/>
        </a:p>
      </dgm:t>
    </dgm:pt>
    <dgm:pt modelId="{ADB939C0-3877-CE4E-808D-B6D39222F6E9}" type="sibTrans" cxnId="{6AE9B61A-3C4F-9842-BDBB-7607FD5E810D}">
      <dgm:prSet/>
      <dgm:spPr/>
      <dgm:t>
        <a:bodyPr/>
        <a:lstStyle/>
        <a:p>
          <a:endParaRPr lang="de-DE"/>
        </a:p>
      </dgm:t>
    </dgm:pt>
    <dgm:pt modelId="{CC962F22-0D1B-7C43-9964-1738643378F4}">
      <dgm:prSet phldrT="[Text]"/>
      <dgm:spPr/>
      <dgm:t>
        <a:bodyPr/>
        <a:lstStyle/>
        <a:p>
          <a:r>
            <a:rPr lang="en-GB" noProof="0" dirty="0"/>
            <a:t>creative poster which attracts the attention </a:t>
          </a:r>
        </a:p>
      </dgm:t>
    </dgm:pt>
    <dgm:pt modelId="{D3DE2442-4354-D041-9753-BD08D4B18F36}" type="parTrans" cxnId="{C795A199-F855-DE49-8490-7868212847BE}">
      <dgm:prSet/>
      <dgm:spPr/>
      <dgm:t>
        <a:bodyPr/>
        <a:lstStyle/>
        <a:p>
          <a:endParaRPr lang="de-DE"/>
        </a:p>
      </dgm:t>
    </dgm:pt>
    <dgm:pt modelId="{75F54FFA-78F3-C648-A1FB-D6917A01AC69}" type="sibTrans" cxnId="{C795A199-F855-DE49-8490-7868212847BE}">
      <dgm:prSet/>
      <dgm:spPr/>
      <dgm:t>
        <a:bodyPr/>
        <a:lstStyle/>
        <a:p>
          <a:endParaRPr lang="de-DE"/>
        </a:p>
      </dgm:t>
    </dgm:pt>
    <dgm:pt modelId="{CDD39B38-FC3F-4843-9F16-8436F3F59250}" type="pres">
      <dgm:prSet presAssocID="{410BEA33-8756-4749-AF83-79D4D6765503}" presName="Name0" presStyleCnt="0">
        <dgm:presLayoutVars>
          <dgm:dir/>
          <dgm:animLvl val="lvl"/>
          <dgm:resizeHandles val="exact"/>
        </dgm:presLayoutVars>
      </dgm:prSet>
      <dgm:spPr/>
    </dgm:pt>
    <dgm:pt modelId="{B3286AF7-1364-184D-A53C-4B51F5C5903D}" type="pres">
      <dgm:prSet presAssocID="{C729CE64-1EC5-D440-BA9D-6DE21A2D1AC5}" presName="composite" presStyleCnt="0"/>
      <dgm:spPr/>
    </dgm:pt>
    <dgm:pt modelId="{05C4B7C0-56A9-D949-9264-B1DA805FC06C}" type="pres">
      <dgm:prSet presAssocID="{C729CE64-1EC5-D440-BA9D-6DE21A2D1AC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D0C3010-2BB3-7043-B577-52403B89CC93}" type="pres">
      <dgm:prSet presAssocID="{C729CE64-1EC5-D440-BA9D-6DE21A2D1AC5}" presName="desTx" presStyleLbl="alignAccFollowNode1" presStyleIdx="0" presStyleCnt="2">
        <dgm:presLayoutVars>
          <dgm:bulletEnabled val="1"/>
        </dgm:presLayoutVars>
      </dgm:prSet>
      <dgm:spPr/>
    </dgm:pt>
    <dgm:pt modelId="{DA109C00-7CCA-924A-B28F-C81B7BB3DBFA}" type="pres">
      <dgm:prSet presAssocID="{68FFD868-7C0D-7A41-8592-6F5584DBD3BB}" presName="space" presStyleCnt="0"/>
      <dgm:spPr/>
    </dgm:pt>
    <dgm:pt modelId="{22212D0E-9F85-B145-AC03-837265A8C248}" type="pres">
      <dgm:prSet presAssocID="{68186C62-60CA-204D-AA90-0A4171023480}" presName="composite" presStyleCnt="0"/>
      <dgm:spPr/>
    </dgm:pt>
    <dgm:pt modelId="{FBA741F3-57DC-014F-ACC6-143F1F67AE52}" type="pres">
      <dgm:prSet presAssocID="{68186C62-60CA-204D-AA90-0A417102348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341717B-4166-F244-92DE-4EDC42BFB916}" type="pres">
      <dgm:prSet presAssocID="{68186C62-60CA-204D-AA90-0A417102348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10BCD09-BCAF-564C-871E-99C3AC8FA321}" srcId="{68186C62-60CA-204D-AA90-0A4171023480}" destId="{D75F78B5-7410-1441-8548-78F4C3940E59}" srcOrd="6" destOrd="0" parTransId="{5F2870B2-003F-B840-83F8-FD63A07C2D40}" sibTransId="{AC389F05-88A7-D447-8982-BC059F513BA7}"/>
    <dgm:cxn modelId="{6AE9B61A-3C4F-9842-BDBB-7607FD5E810D}" srcId="{68186C62-60CA-204D-AA90-0A4171023480}" destId="{05FEACFF-559F-C744-8F33-B316F5D0D288}" srcOrd="0" destOrd="0" parTransId="{1FB74721-FD53-EF44-B773-C339D6032338}" sibTransId="{ADB939C0-3877-CE4E-808D-B6D39222F6E9}"/>
    <dgm:cxn modelId="{037A9722-4AC0-374F-B508-322D909E6CE3}" type="presOf" srcId="{3785FF4A-8F0C-4C47-ADA5-ABDF18FC5870}" destId="{B341717B-4166-F244-92DE-4EDC42BFB916}" srcOrd="0" destOrd="3" presId="urn:microsoft.com/office/officeart/2005/8/layout/hList1"/>
    <dgm:cxn modelId="{227CAE25-2DAD-984E-85F3-AFBFAF78A62C}" srcId="{68186C62-60CA-204D-AA90-0A4171023480}" destId="{3785FF4A-8F0C-4C47-ADA5-ABDF18FC5870}" srcOrd="3" destOrd="0" parTransId="{08537345-7468-554E-913B-D8A1EE5C4DFC}" sibTransId="{BBB11236-CD00-8C41-8399-C4D91A732F0F}"/>
    <dgm:cxn modelId="{F1321028-5A9E-6145-A453-505B4D3CE098}" type="presOf" srcId="{68186C62-60CA-204D-AA90-0A4171023480}" destId="{FBA741F3-57DC-014F-ACC6-143F1F67AE52}" srcOrd="0" destOrd="0" presId="urn:microsoft.com/office/officeart/2005/8/layout/hList1"/>
    <dgm:cxn modelId="{8546522B-7C61-FE44-8B70-219058ACD8D4}" srcId="{C729CE64-1EC5-D440-BA9D-6DE21A2D1AC5}" destId="{ECE4AA66-61FB-C94F-BEBF-6C13CF0BD00E}" srcOrd="0" destOrd="0" parTransId="{E6E47E1A-6F47-914F-ADDA-80D7E1716B6B}" sibTransId="{8204B7B5-BF2F-6F4D-835C-33231ECFB970}"/>
    <dgm:cxn modelId="{BBB3A72D-ECE1-EB40-9155-ADDB4172B49C}" srcId="{C729CE64-1EC5-D440-BA9D-6DE21A2D1AC5}" destId="{C085163D-D4E8-304E-85D3-E32430B5130D}" srcOrd="5" destOrd="0" parTransId="{EB71AA39-817B-D048-B3B3-950FE63E1738}" sibTransId="{2DBBAE2D-E6BB-B943-BA21-596F392E224D}"/>
    <dgm:cxn modelId="{1B37832F-96B2-3E4A-9AF6-7D8D77718485}" type="presOf" srcId="{05FEACFF-559F-C744-8F33-B316F5D0D288}" destId="{B341717B-4166-F244-92DE-4EDC42BFB916}" srcOrd="0" destOrd="0" presId="urn:microsoft.com/office/officeart/2005/8/layout/hList1"/>
    <dgm:cxn modelId="{8DACCD30-A664-BB41-B4DB-E4E421F91FE7}" srcId="{C729CE64-1EC5-D440-BA9D-6DE21A2D1AC5}" destId="{220072DA-D10E-2446-A5D0-0652873E6AB2}" srcOrd="3" destOrd="0" parTransId="{706644FB-4F76-EC48-B23D-C2A7E032BB70}" sibTransId="{4A8C8B59-5496-764C-AC5A-5420A7B63302}"/>
    <dgm:cxn modelId="{65D7F33C-5512-1945-9A46-528D7D0B8354}" type="presOf" srcId="{4270A344-2E03-1143-9EA8-4E70EC3DCF3D}" destId="{3D0C3010-2BB3-7043-B577-52403B89CC93}" srcOrd="0" destOrd="1" presId="urn:microsoft.com/office/officeart/2005/8/layout/hList1"/>
    <dgm:cxn modelId="{6C50573D-BDAE-6B42-9406-383B6805F3C0}" type="presOf" srcId="{ECE4AA66-61FB-C94F-BEBF-6C13CF0BD00E}" destId="{3D0C3010-2BB3-7043-B577-52403B89CC93}" srcOrd="0" destOrd="0" presId="urn:microsoft.com/office/officeart/2005/8/layout/hList1"/>
    <dgm:cxn modelId="{D32E3D41-F6BE-E344-BF78-FCCBC0B69DBA}" srcId="{68186C62-60CA-204D-AA90-0A4171023480}" destId="{A5159B00-D6BF-BD45-A79E-628E87FCA4F0}" srcOrd="2" destOrd="0" parTransId="{C03695DF-4DFB-394E-9B0C-D7327F25F6CD}" sibTransId="{004474F6-EB76-3541-9108-3712A652FFE3}"/>
    <dgm:cxn modelId="{4F2DE242-77EF-4747-BE78-F1C7F0F4F3FD}" type="presOf" srcId="{C8E05B81-F5F9-2C4B-ADEB-1E75BBF56F7A}" destId="{3D0C3010-2BB3-7043-B577-52403B89CC93}" srcOrd="0" destOrd="2" presId="urn:microsoft.com/office/officeart/2005/8/layout/hList1"/>
    <dgm:cxn modelId="{C6DAD545-DE3C-A34B-A01A-A32181EDA598}" srcId="{410BEA33-8756-4749-AF83-79D4D6765503}" destId="{C729CE64-1EC5-D440-BA9D-6DE21A2D1AC5}" srcOrd="0" destOrd="0" parTransId="{EB354CB0-6BB9-DC4F-BAE2-91322351929D}" sibTransId="{68FFD868-7C0D-7A41-8592-6F5584DBD3BB}"/>
    <dgm:cxn modelId="{5C85EF49-EBFA-3E44-B695-44E651EE478B}" type="presOf" srcId="{32079E36-D666-514F-8806-A8700642DADC}" destId="{3D0C3010-2BB3-7043-B577-52403B89CC93}" srcOrd="0" destOrd="4" presId="urn:microsoft.com/office/officeart/2005/8/layout/hList1"/>
    <dgm:cxn modelId="{3454834F-5986-3242-87D3-71CC62DB0A1F}" type="presOf" srcId="{524CA0C9-0AD0-3D48-AE37-7C29863961AF}" destId="{B341717B-4166-F244-92DE-4EDC42BFB916}" srcOrd="0" destOrd="5" presId="urn:microsoft.com/office/officeart/2005/8/layout/hList1"/>
    <dgm:cxn modelId="{9F2F056A-EC49-7C4C-8015-175C80130F45}" srcId="{3E36F5BF-305F-AE41-A023-97B0F062BEE8}" destId="{BE9C437A-FEAC-BA45-AE88-AACC15D31A6B}" srcOrd="1" destOrd="0" parTransId="{72D9B602-D5BE-8F4A-87B6-AC9FCD3683CC}" sibTransId="{FE1DA5DF-A8B8-E44E-BB84-8250714F3831}"/>
    <dgm:cxn modelId="{10D01E70-FDF6-9043-93E7-2E039662E726}" type="presOf" srcId="{1E1159C7-5B9F-3948-B27F-CADB7C03CAE2}" destId="{B341717B-4166-F244-92DE-4EDC42BFB916}" srcOrd="0" destOrd="7" presId="urn:microsoft.com/office/officeart/2005/8/layout/hList1"/>
    <dgm:cxn modelId="{0BC6D273-0843-F34F-B23B-1358557E7463}" type="presOf" srcId="{BE9C437A-FEAC-BA45-AE88-AACC15D31A6B}" destId="{B341717B-4166-F244-92DE-4EDC42BFB916}" srcOrd="0" destOrd="6" presId="urn:microsoft.com/office/officeart/2005/8/layout/hList1"/>
    <dgm:cxn modelId="{CD9B297E-CFBE-5F46-AA20-5E0E7FE942C3}" srcId="{68186C62-60CA-204D-AA90-0A4171023480}" destId="{3E36F5BF-305F-AE41-A023-97B0F062BEE8}" srcOrd="4" destOrd="0" parTransId="{BF55D5DE-1A47-DF4A-AC89-4F181DC563D1}" sibTransId="{CF3491BF-1503-424E-8B98-88F905C4FA56}"/>
    <dgm:cxn modelId="{C27BEC7F-C29F-1446-9AE1-77B0161A495C}" type="presOf" srcId="{C3529BF3-D0AF-304C-BC1F-4E3D6727B095}" destId="{B341717B-4166-F244-92DE-4EDC42BFB916}" srcOrd="0" destOrd="1" presId="urn:microsoft.com/office/officeart/2005/8/layout/hList1"/>
    <dgm:cxn modelId="{A6D0EE8D-5500-FC4A-B461-A59F7CDF83E7}" type="presOf" srcId="{C729CE64-1EC5-D440-BA9D-6DE21A2D1AC5}" destId="{05C4B7C0-56A9-D949-9264-B1DA805FC06C}" srcOrd="0" destOrd="0" presId="urn:microsoft.com/office/officeart/2005/8/layout/hList1"/>
    <dgm:cxn modelId="{FDDE448F-6FE0-9546-937B-3518321E326A}" type="presOf" srcId="{410BEA33-8756-4749-AF83-79D4D6765503}" destId="{CDD39B38-FC3F-4843-9F16-8436F3F59250}" srcOrd="0" destOrd="0" presId="urn:microsoft.com/office/officeart/2005/8/layout/hList1"/>
    <dgm:cxn modelId="{E26EF995-5D71-4F41-BD54-5B40D68E0EE3}" srcId="{68186C62-60CA-204D-AA90-0A4171023480}" destId="{1E1159C7-5B9F-3948-B27F-CADB7C03CAE2}" srcOrd="5" destOrd="0" parTransId="{CDA02D48-4C1D-2540-9AE5-4DB8E3DD9D4F}" sibTransId="{3C5D9CF7-4D7D-9546-BE47-987915CF18D2}"/>
    <dgm:cxn modelId="{C795A199-F855-DE49-8490-7868212847BE}" srcId="{C729CE64-1EC5-D440-BA9D-6DE21A2D1AC5}" destId="{CC962F22-0D1B-7C43-9964-1738643378F4}" srcOrd="6" destOrd="0" parTransId="{D3DE2442-4354-D041-9753-BD08D4B18F36}" sibTransId="{75F54FFA-78F3-C648-A1FB-D6917A01AC69}"/>
    <dgm:cxn modelId="{44F683A2-D6E6-5E4B-B9CF-AA885989BD53}" type="presOf" srcId="{C085163D-D4E8-304E-85D3-E32430B5130D}" destId="{3D0C3010-2BB3-7043-B577-52403B89CC93}" srcOrd="0" destOrd="5" presId="urn:microsoft.com/office/officeart/2005/8/layout/hList1"/>
    <dgm:cxn modelId="{B47AF8A8-FE83-D64D-9966-C15FD87775B0}" srcId="{410BEA33-8756-4749-AF83-79D4D6765503}" destId="{68186C62-60CA-204D-AA90-0A4171023480}" srcOrd="1" destOrd="0" parTransId="{3D813E00-7B1D-5C41-B785-C277B1B19497}" sibTransId="{E345A6DF-C456-E247-9E7B-812FBC127E90}"/>
    <dgm:cxn modelId="{0DEF87AA-585E-0C40-BCE7-68F8EDCFC0E1}" type="presOf" srcId="{CC962F22-0D1B-7C43-9964-1738643378F4}" destId="{3D0C3010-2BB3-7043-B577-52403B89CC93}" srcOrd="0" destOrd="6" presId="urn:microsoft.com/office/officeart/2005/8/layout/hList1"/>
    <dgm:cxn modelId="{563F74AD-B9C6-7945-B0D8-F8F314042F9F}" type="presOf" srcId="{A5159B00-D6BF-BD45-A79E-628E87FCA4F0}" destId="{B341717B-4166-F244-92DE-4EDC42BFB916}" srcOrd="0" destOrd="2" presId="urn:microsoft.com/office/officeart/2005/8/layout/hList1"/>
    <dgm:cxn modelId="{0034E3AE-C04A-FC49-9B05-BB4F0741A84A}" srcId="{C729CE64-1EC5-D440-BA9D-6DE21A2D1AC5}" destId="{C8E05B81-F5F9-2C4B-ADEB-1E75BBF56F7A}" srcOrd="2" destOrd="0" parTransId="{A7B33682-9FBB-CD4E-AED4-76B1D592C34B}" sibTransId="{E3283B7C-6DD1-2F40-8C37-79AC1B230BC6}"/>
    <dgm:cxn modelId="{C7DA6FAF-0540-924F-B234-156850771112}" srcId="{C729CE64-1EC5-D440-BA9D-6DE21A2D1AC5}" destId="{4270A344-2E03-1143-9EA8-4E70EC3DCF3D}" srcOrd="1" destOrd="0" parTransId="{6F0ED09C-F8B9-FC45-B7E4-3CBD10EFEC9B}" sibTransId="{1D949E73-72EF-9C4B-98E9-3FE7BE49DC02}"/>
    <dgm:cxn modelId="{F3869EBA-0C57-FF43-B76B-1070E3A4A125}" type="presOf" srcId="{D75F78B5-7410-1441-8548-78F4C3940E59}" destId="{B341717B-4166-F244-92DE-4EDC42BFB916}" srcOrd="0" destOrd="8" presId="urn:microsoft.com/office/officeart/2005/8/layout/hList1"/>
    <dgm:cxn modelId="{B85FDFBF-665D-B942-BB28-582E035BD181}" type="presOf" srcId="{3E36F5BF-305F-AE41-A023-97B0F062BEE8}" destId="{B341717B-4166-F244-92DE-4EDC42BFB916}" srcOrd="0" destOrd="4" presId="urn:microsoft.com/office/officeart/2005/8/layout/hList1"/>
    <dgm:cxn modelId="{A56151CB-BDD6-9A4B-9482-CDBC6F6A897D}" type="presOf" srcId="{220072DA-D10E-2446-A5D0-0652873E6AB2}" destId="{3D0C3010-2BB3-7043-B577-52403B89CC93}" srcOrd="0" destOrd="3" presId="urn:microsoft.com/office/officeart/2005/8/layout/hList1"/>
    <dgm:cxn modelId="{633600D1-E73E-A942-BC0B-5AEE48F12A9B}" srcId="{68186C62-60CA-204D-AA90-0A4171023480}" destId="{C3529BF3-D0AF-304C-BC1F-4E3D6727B095}" srcOrd="1" destOrd="0" parTransId="{55C7AEAC-13B1-E841-AF4A-8F8D35706353}" sibTransId="{5E390FB7-3730-D244-BB6F-A43483C3A660}"/>
    <dgm:cxn modelId="{BC119AE8-082E-1B4D-B034-819AC84CE781}" srcId="{C729CE64-1EC5-D440-BA9D-6DE21A2D1AC5}" destId="{32079E36-D666-514F-8806-A8700642DADC}" srcOrd="4" destOrd="0" parTransId="{55BAF3BA-51AA-904C-B37D-2AE5A39EB1B0}" sibTransId="{06EFA7B6-FCA9-214B-83FA-34353B27AE45}"/>
    <dgm:cxn modelId="{FE40E8FC-E110-034E-AF9D-747A3C79DC7F}" srcId="{3E36F5BF-305F-AE41-A023-97B0F062BEE8}" destId="{524CA0C9-0AD0-3D48-AE37-7C29863961AF}" srcOrd="0" destOrd="0" parTransId="{D67C663F-72F1-7E4F-88D2-3E137EC92EFC}" sibTransId="{97A47ADA-E450-A846-8C77-585A6708810B}"/>
    <dgm:cxn modelId="{0CBD7A97-0BAF-F846-AEB3-92F1B95A9BE7}" type="presParOf" srcId="{CDD39B38-FC3F-4843-9F16-8436F3F59250}" destId="{B3286AF7-1364-184D-A53C-4B51F5C5903D}" srcOrd="0" destOrd="0" presId="urn:microsoft.com/office/officeart/2005/8/layout/hList1"/>
    <dgm:cxn modelId="{7167DA0C-C2DB-A644-8402-3EB240F1504D}" type="presParOf" srcId="{B3286AF7-1364-184D-A53C-4B51F5C5903D}" destId="{05C4B7C0-56A9-D949-9264-B1DA805FC06C}" srcOrd="0" destOrd="0" presId="urn:microsoft.com/office/officeart/2005/8/layout/hList1"/>
    <dgm:cxn modelId="{802D0BE3-CBAE-3042-9EF6-D17C841A3339}" type="presParOf" srcId="{B3286AF7-1364-184D-A53C-4B51F5C5903D}" destId="{3D0C3010-2BB3-7043-B577-52403B89CC93}" srcOrd="1" destOrd="0" presId="urn:microsoft.com/office/officeart/2005/8/layout/hList1"/>
    <dgm:cxn modelId="{B48AAF5A-1846-2148-951B-B207B4587BBE}" type="presParOf" srcId="{CDD39B38-FC3F-4843-9F16-8436F3F59250}" destId="{DA109C00-7CCA-924A-B28F-C81B7BB3DBFA}" srcOrd="1" destOrd="0" presId="urn:microsoft.com/office/officeart/2005/8/layout/hList1"/>
    <dgm:cxn modelId="{67497FB0-F9C0-B64D-9A86-C0C7490D710C}" type="presParOf" srcId="{CDD39B38-FC3F-4843-9F16-8436F3F59250}" destId="{22212D0E-9F85-B145-AC03-837265A8C248}" srcOrd="2" destOrd="0" presId="urn:microsoft.com/office/officeart/2005/8/layout/hList1"/>
    <dgm:cxn modelId="{D60C8E5F-18AB-E140-86A0-A7FEE114EB1E}" type="presParOf" srcId="{22212D0E-9F85-B145-AC03-837265A8C248}" destId="{FBA741F3-57DC-014F-ACC6-143F1F67AE52}" srcOrd="0" destOrd="0" presId="urn:microsoft.com/office/officeart/2005/8/layout/hList1"/>
    <dgm:cxn modelId="{ACD91C5E-4C93-FE4A-AE6B-96F63318D8B2}" type="presParOf" srcId="{22212D0E-9F85-B145-AC03-837265A8C248}" destId="{B341717B-4166-F244-92DE-4EDC42BFB91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2A7F64-4A6F-9C4C-842D-AECE95232A1E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7BFACC3-F656-AB42-A867-06360C9AD064}">
      <dgm:prSet phldrT="[Text]"/>
      <dgm:spPr/>
      <dgm:t>
        <a:bodyPr/>
        <a:lstStyle/>
        <a:p>
          <a:r>
            <a:rPr lang="de-DE" dirty="0"/>
            <a:t>Competition</a:t>
          </a:r>
        </a:p>
      </dgm:t>
    </dgm:pt>
    <dgm:pt modelId="{925718D8-8E19-4A49-B0C4-3448C4CE8BBE}" type="parTrans" cxnId="{6D80220D-C7D4-2F42-80CD-A3EEE83AF441}">
      <dgm:prSet/>
      <dgm:spPr/>
      <dgm:t>
        <a:bodyPr/>
        <a:lstStyle/>
        <a:p>
          <a:endParaRPr lang="de-DE"/>
        </a:p>
      </dgm:t>
    </dgm:pt>
    <dgm:pt modelId="{26EBE7F6-434A-F64C-8D5A-B54F79395802}" type="sibTrans" cxnId="{6D80220D-C7D4-2F42-80CD-A3EEE83AF441}">
      <dgm:prSet/>
      <dgm:spPr/>
      <dgm:t>
        <a:bodyPr/>
        <a:lstStyle/>
        <a:p>
          <a:endParaRPr lang="de-DE"/>
        </a:p>
      </dgm:t>
    </dgm:pt>
    <dgm:pt modelId="{DC726A3B-B80D-B245-AE85-2744E04B0389}">
      <dgm:prSet phldrT="[Text]"/>
      <dgm:spPr/>
      <dgm:t>
        <a:bodyPr/>
        <a:lstStyle/>
        <a:p>
          <a:r>
            <a:rPr lang="en-GB" b="1" noProof="0" dirty="0"/>
            <a:t>Jury: </a:t>
          </a:r>
          <a:r>
            <a:rPr lang="en-GB" noProof="0" dirty="0"/>
            <a:t>Classmates &amp; teacher</a:t>
          </a:r>
        </a:p>
      </dgm:t>
    </dgm:pt>
    <dgm:pt modelId="{D975FF8D-E898-E04B-89DA-1EBA921CF659}" type="parTrans" cxnId="{5483C806-4A7A-E34C-95B1-6562CFAE23B3}">
      <dgm:prSet/>
      <dgm:spPr/>
      <dgm:t>
        <a:bodyPr/>
        <a:lstStyle/>
        <a:p>
          <a:endParaRPr lang="de-DE"/>
        </a:p>
      </dgm:t>
    </dgm:pt>
    <dgm:pt modelId="{B4CBE9FC-543D-0546-974A-DF36B465D368}" type="sibTrans" cxnId="{5483C806-4A7A-E34C-95B1-6562CFAE23B3}">
      <dgm:prSet/>
      <dgm:spPr/>
      <dgm:t>
        <a:bodyPr/>
        <a:lstStyle/>
        <a:p>
          <a:endParaRPr lang="de-DE"/>
        </a:p>
      </dgm:t>
    </dgm:pt>
    <dgm:pt modelId="{E2DBFDBE-53C1-E24B-966A-2731AB6791C9}">
      <dgm:prSet phldrT="[Text]"/>
      <dgm:spPr/>
      <dgm:t>
        <a:bodyPr/>
        <a:lstStyle/>
        <a:p>
          <a:r>
            <a:rPr lang="de-DE" dirty="0"/>
            <a:t>Class Feedback</a:t>
          </a:r>
        </a:p>
      </dgm:t>
    </dgm:pt>
    <dgm:pt modelId="{672E773C-DD47-FF43-A4CE-01828E0A3861}" type="parTrans" cxnId="{CA828433-1D36-AA46-BD08-FAF26D24CA29}">
      <dgm:prSet/>
      <dgm:spPr/>
      <dgm:t>
        <a:bodyPr/>
        <a:lstStyle/>
        <a:p>
          <a:endParaRPr lang="de-DE"/>
        </a:p>
      </dgm:t>
    </dgm:pt>
    <dgm:pt modelId="{41FD2EF8-7720-3D45-89AC-73AC035C6F14}" type="sibTrans" cxnId="{CA828433-1D36-AA46-BD08-FAF26D24CA29}">
      <dgm:prSet/>
      <dgm:spPr/>
      <dgm:t>
        <a:bodyPr/>
        <a:lstStyle/>
        <a:p>
          <a:endParaRPr lang="de-DE"/>
        </a:p>
      </dgm:t>
    </dgm:pt>
    <dgm:pt modelId="{C2BE3184-6B12-B147-B213-EE0A4D9CCDF3}">
      <dgm:prSet phldrT="[Text]"/>
      <dgm:spPr/>
      <dgm:t>
        <a:bodyPr/>
        <a:lstStyle/>
        <a:p>
          <a:r>
            <a:rPr lang="en-GB" noProof="0" dirty="0"/>
            <a:t>Feedback on your presentation = competition</a:t>
          </a:r>
        </a:p>
      </dgm:t>
    </dgm:pt>
    <dgm:pt modelId="{C29AC2B2-B8BD-0B43-AFD6-F2E9BFA2309F}" type="parTrans" cxnId="{2AE6B4C4-EFBE-D94E-8965-A253A5911580}">
      <dgm:prSet/>
      <dgm:spPr/>
      <dgm:t>
        <a:bodyPr/>
        <a:lstStyle/>
        <a:p>
          <a:endParaRPr lang="de-DE"/>
        </a:p>
      </dgm:t>
    </dgm:pt>
    <dgm:pt modelId="{870CE1E0-906A-A345-B3F7-E85EF98FAA8C}" type="sibTrans" cxnId="{2AE6B4C4-EFBE-D94E-8965-A253A5911580}">
      <dgm:prSet/>
      <dgm:spPr/>
      <dgm:t>
        <a:bodyPr/>
        <a:lstStyle/>
        <a:p>
          <a:endParaRPr lang="de-DE"/>
        </a:p>
      </dgm:t>
    </dgm:pt>
    <dgm:pt modelId="{E8F91BAB-6535-6640-8688-1A52E52A9BA0}">
      <dgm:prSet phldrT="[Text]"/>
      <dgm:spPr/>
      <dgm:t>
        <a:bodyPr/>
        <a:lstStyle/>
        <a:p>
          <a:r>
            <a:rPr lang="en-GB" b="1" noProof="0" dirty="0"/>
            <a:t>Jury: </a:t>
          </a:r>
          <a:r>
            <a:rPr lang="en-GB" noProof="0" dirty="0"/>
            <a:t>Classmates &amp; teacher</a:t>
          </a:r>
          <a:endParaRPr lang="en-GB" b="1" noProof="0" dirty="0"/>
        </a:p>
      </dgm:t>
    </dgm:pt>
    <dgm:pt modelId="{0DF8D40C-503E-F947-815A-7BA7A4E1963B}" type="parTrans" cxnId="{6C2A39F5-A027-6846-BE4D-2DFA4F5411A2}">
      <dgm:prSet/>
      <dgm:spPr/>
      <dgm:t>
        <a:bodyPr/>
        <a:lstStyle/>
        <a:p>
          <a:endParaRPr lang="de-DE"/>
        </a:p>
      </dgm:t>
    </dgm:pt>
    <dgm:pt modelId="{040FCDBB-E57A-B641-93C8-93E3A184454B}" type="sibTrans" cxnId="{6C2A39F5-A027-6846-BE4D-2DFA4F5411A2}">
      <dgm:prSet/>
      <dgm:spPr/>
      <dgm:t>
        <a:bodyPr/>
        <a:lstStyle/>
        <a:p>
          <a:endParaRPr lang="de-DE"/>
        </a:p>
      </dgm:t>
    </dgm:pt>
    <dgm:pt modelId="{61775F3E-9F41-294C-AE1C-C915087B3BF9}">
      <dgm:prSet phldrT="[Text]"/>
      <dgm:spPr/>
      <dgm:t>
        <a:bodyPr/>
        <a:lstStyle/>
        <a:p>
          <a:r>
            <a:rPr lang="de-DE" dirty="0"/>
            <a:t>Class </a:t>
          </a:r>
          <a:r>
            <a:rPr lang="de-DE" dirty="0" err="1"/>
            <a:t>test</a:t>
          </a:r>
          <a:endParaRPr lang="de-DE" dirty="0"/>
        </a:p>
      </dgm:t>
    </dgm:pt>
    <dgm:pt modelId="{12F0CF40-15FE-BA4C-A81E-77C19089E08E}" type="parTrans" cxnId="{22A62284-B844-2044-AF98-CBA559186F29}">
      <dgm:prSet/>
      <dgm:spPr/>
      <dgm:t>
        <a:bodyPr/>
        <a:lstStyle/>
        <a:p>
          <a:endParaRPr lang="de-DE"/>
        </a:p>
      </dgm:t>
    </dgm:pt>
    <dgm:pt modelId="{83822EC6-A132-5B45-BA27-FA3E413D8491}" type="sibTrans" cxnId="{22A62284-B844-2044-AF98-CBA559186F29}">
      <dgm:prSet/>
      <dgm:spPr/>
      <dgm:t>
        <a:bodyPr/>
        <a:lstStyle/>
        <a:p>
          <a:endParaRPr lang="de-DE"/>
        </a:p>
      </dgm:t>
    </dgm:pt>
    <dgm:pt modelId="{8A02C555-CD54-8B4E-BC76-C39C15CC4D35}">
      <dgm:prSet phldrT="[Text]"/>
      <dgm:spPr/>
      <dgm:t>
        <a:bodyPr/>
        <a:lstStyle/>
        <a:p>
          <a:r>
            <a:rPr lang="en-GB" noProof="0" dirty="0"/>
            <a:t>Presentation &amp; reflection discussion of your project</a:t>
          </a:r>
        </a:p>
      </dgm:t>
    </dgm:pt>
    <dgm:pt modelId="{B8CFF1D2-4BCC-0242-BD1A-90A0C286E81E}" type="parTrans" cxnId="{A580CC61-1F32-8249-873E-FD06C2D65007}">
      <dgm:prSet/>
      <dgm:spPr/>
      <dgm:t>
        <a:bodyPr/>
        <a:lstStyle/>
        <a:p>
          <a:endParaRPr lang="de-DE"/>
        </a:p>
      </dgm:t>
    </dgm:pt>
    <dgm:pt modelId="{BC9BFD87-99CF-9044-83D9-A0A191A32D83}" type="sibTrans" cxnId="{A580CC61-1F32-8249-873E-FD06C2D65007}">
      <dgm:prSet/>
      <dgm:spPr/>
      <dgm:t>
        <a:bodyPr/>
        <a:lstStyle/>
        <a:p>
          <a:endParaRPr lang="de-DE"/>
        </a:p>
      </dgm:t>
    </dgm:pt>
    <dgm:pt modelId="{E9B9630B-AC89-644D-8B2B-372DDB0275C9}">
      <dgm:prSet phldrT="[Text]"/>
      <dgm:spPr/>
      <dgm:t>
        <a:bodyPr/>
        <a:lstStyle/>
        <a:p>
          <a:r>
            <a:rPr lang="en-GB" noProof="0" dirty="0"/>
            <a:t>Presentation &amp; Planning of the trip</a:t>
          </a:r>
        </a:p>
      </dgm:t>
    </dgm:pt>
    <dgm:pt modelId="{B1E65EFF-7EA7-4641-A371-73332B5B7BFE}" type="parTrans" cxnId="{951C43D9-3958-1145-A9FF-E34388CEFE61}">
      <dgm:prSet/>
      <dgm:spPr/>
      <dgm:t>
        <a:bodyPr/>
        <a:lstStyle/>
        <a:p>
          <a:endParaRPr lang="de-DE"/>
        </a:p>
      </dgm:t>
    </dgm:pt>
    <dgm:pt modelId="{CC06A0D4-F710-5C44-A9EC-4B67C54B39E2}" type="sibTrans" cxnId="{951C43D9-3958-1145-A9FF-E34388CEFE61}">
      <dgm:prSet/>
      <dgm:spPr/>
      <dgm:t>
        <a:bodyPr/>
        <a:lstStyle/>
        <a:p>
          <a:endParaRPr lang="de-DE"/>
        </a:p>
      </dgm:t>
    </dgm:pt>
    <dgm:pt modelId="{30197DDC-4B09-194D-B8EF-758290AFE00F}">
      <dgm:prSet phldrT="[Text]"/>
      <dgm:spPr/>
      <dgm:t>
        <a:bodyPr/>
        <a:lstStyle/>
        <a:p>
          <a:r>
            <a:rPr lang="en-GB" b="1" noProof="0" dirty="0"/>
            <a:t>Criteria:</a:t>
          </a:r>
        </a:p>
      </dgm:t>
    </dgm:pt>
    <dgm:pt modelId="{823A53EF-F701-0D42-906B-1B984364C930}" type="parTrans" cxnId="{B507D629-0937-D342-B950-2C7038730B27}">
      <dgm:prSet/>
      <dgm:spPr/>
      <dgm:t>
        <a:bodyPr/>
        <a:lstStyle/>
        <a:p>
          <a:endParaRPr lang="de-DE"/>
        </a:p>
      </dgm:t>
    </dgm:pt>
    <dgm:pt modelId="{38AC23C0-D982-0249-B4E4-10ECBEF0BD40}" type="sibTrans" cxnId="{B507D629-0937-D342-B950-2C7038730B27}">
      <dgm:prSet/>
      <dgm:spPr/>
      <dgm:t>
        <a:bodyPr/>
        <a:lstStyle/>
        <a:p>
          <a:endParaRPr lang="de-DE"/>
        </a:p>
      </dgm:t>
    </dgm:pt>
    <dgm:pt modelId="{CF4DDA7F-A077-E046-A363-BBEE0AF421F1}">
      <dgm:prSet phldrT="[Text]"/>
      <dgm:spPr/>
      <dgm:t>
        <a:bodyPr/>
        <a:lstStyle/>
        <a:p>
          <a:r>
            <a:rPr lang="en-GB" b="1" noProof="0" dirty="0"/>
            <a:t>Criteria:</a:t>
          </a:r>
        </a:p>
      </dgm:t>
    </dgm:pt>
    <dgm:pt modelId="{F7E146E2-2EAD-AB41-ADFA-6370005E9D2A}" type="parTrans" cxnId="{E90261A6-CC51-284D-92E8-B894C1D56B65}">
      <dgm:prSet/>
      <dgm:spPr/>
      <dgm:t>
        <a:bodyPr/>
        <a:lstStyle/>
        <a:p>
          <a:endParaRPr lang="de-DE"/>
        </a:p>
      </dgm:t>
    </dgm:pt>
    <dgm:pt modelId="{6A72A47F-9C0B-5E4C-878D-4D0EE3E3AAA4}" type="sibTrans" cxnId="{E90261A6-CC51-284D-92E8-B894C1D56B65}">
      <dgm:prSet/>
      <dgm:spPr/>
      <dgm:t>
        <a:bodyPr/>
        <a:lstStyle/>
        <a:p>
          <a:endParaRPr lang="de-DE"/>
        </a:p>
      </dgm:t>
    </dgm:pt>
    <dgm:pt modelId="{CB2D1779-C16B-8141-8374-86474FFA886F}">
      <dgm:prSet phldrT="[Text]"/>
      <dgm:spPr/>
      <dgm:t>
        <a:bodyPr/>
        <a:lstStyle/>
        <a:p>
          <a:r>
            <a:rPr lang="en-GB" b="1" noProof="0" dirty="0"/>
            <a:t>Criteria:</a:t>
          </a:r>
        </a:p>
      </dgm:t>
    </dgm:pt>
    <dgm:pt modelId="{0340289C-A536-A04C-AD7D-32D64BAB3096}" type="parTrans" cxnId="{26A2F879-AE5F-7742-B2A1-10BEB14C1A4A}">
      <dgm:prSet/>
      <dgm:spPr/>
      <dgm:t>
        <a:bodyPr/>
        <a:lstStyle/>
        <a:p>
          <a:endParaRPr lang="de-DE"/>
        </a:p>
      </dgm:t>
    </dgm:pt>
    <dgm:pt modelId="{D7E82E79-F538-BE46-BA86-6B23EDDF1C00}" type="sibTrans" cxnId="{26A2F879-AE5F-7742-B2A1-10BEB14C1A4A}">
      <dgm:prSet/>
      <dgm:spPr/>
      <dgm:t>
        <a:bodyPr/>
        <a:lstStyle/>
        <a:p>
          <a:endParaRPr lang="de-DE"/>
        </a:p>
      </dgm:t>
    </dgm:pt>
    <dgm:pt modelId="{10AE9EB8-1103-754D-9A19-8C6D61FB0F5B}">
      <dgm:prSet phldrT="[Text]"/>
      <dgm:spPr/>
      <dgm:t>
        <a:bodyPr/>
        <a:lstStyle/>
        <a:p>
          <a:pPr>
            <a:buNone/>
          </a:pPr>
          <a:r>
            <a:rPr lang="en-GB" noProof="0" dirty="0"/>
            <a:t>    our 4K -marking scheme</a:t>
          </a:r>
        </a:p>
      </dgm:t>
    </dgm:pt>
    <dgm:pt modelId="{526B8EDB-4789-1746-94E7-65465381776F}" type="parTrans" cxnId="{5C32BD2B-B0CD-C341-8963-D78B7E5F6885}">
      <dgm:prSet/>
      <dgm:spPr/>
      <dgm:t>
        <a:bodyPr/>
        <a:lstStyle/>
        <a:p>
          <a:endParaRPr lang="de-DE"/>
        </a:p>
      </dgm:t>
    </dgm:pt>
    <dgm:pt modelId="{AEECF505-044F-DA4F-A03D-366F9D45204B}" type="sibTrans" cxnId="{5C32BD2B-B0CD-C341-8963-D78B7E5F6885}">
      <dgm:prSet/>
      <dgm:spPr/>
      <dgm:t>
        <a:bodyPr/>
        <a:lstStyle/>
        <a:p>
          <a:endParaRPr lang="de-DE"/>
        </a:p>
      </dgm:t>
    </dgm:pt>
    <dgm:pt modelId="{FAB347D6-A7BF-6444-B7C2-19DF399E180D}">
      <dgm:prSet phldrT="[Text]"/>
      <dgm:spPr/>
      <dgm:t>
        <a:bodyPr/>
        <a:lstStyle/>
        <a:p>
          <a:pPr>
            <a:buNone/>
          </a:pPr>
          <a:r>
            <a:rPr lang="en-GB" noProof="0" dirty="0"/>
            <a:t>    our 4K - marking scheme</a:t>
          </a:r>
        </a:p>
      </dgm:t>
    </dgm:pt>
    <dgm:pt modelId="{3F2BA271-8C0B-3E4E-BBF1-9429345DD41A}" type="parTrans" cxnId="{A082D666-178F-9045-BE4A-E57A60BA51F1}">
      <dgm:prSet/>
      <dgm:spPr/>
      <dgm:t>
        <a:bodyPr/>
        <a:lstStyle/>
        <a:p>
          <a:endParaRPr lang="de-DE"/>
        </a:p>
      </dgm:t>
    </dgm:pt>
    <dgm:pt modelId="{878E4E7B-6502-014E-AECA-94C7AE6558CB}" type="sibTrans" cxnId="{A082D666-178F-9045-BE4A-E57A60BA51F1}">
      <dgm:prSet/>
      <dgm:spPr/>
      <dgm:t>
        <a:bodyPr/>
        <a:lstStyle/>
        <a:p>
          <a:endParaRPr lang="de-DE"/>
        </a:p>
      </dgm:t>
    </dgm:pt>
    <dgm:pt modelId="{AE95C6AE-7B75-A640-8ED9-7DF7F00BC17F}">
      <dgm:prSet phldrT="[Text]"/>
      <dgm:spPr/>
      <dgm:t>
        <a:bodyPr/>
        <a:lstStyle/>
        <a:p>
          <a:pPr>
            <a:buNone/>
          </a:pPr>
          <a:endParaRPr lang="de-DE" dirty="0"/>
        </a:p>
      </dgm:t>
    </dgm:pt>
    <dgm:pt modelId="{485B9519-904C-AB43-B249-D580F2ADFB2F}" type="parTrans" cxnId="{0F194AEF-1B6F-E54F-986B-A4590EA0C994}">
      <dgm:prSet/>
      <dgm:spPr/>
      <dgm:t>
        <a:bodyPr/>
        <a:lstStyle/>
        <a:p>
          <a:endParaRPr lang="de-DE"/>
        </a:p>
      </dgm:t>
    </dgm:pt>
    <dgm:pt modelId="{B8F2D895-BEB7-5D49-8AF0-2227E10F9903}" type="sibTrans" cxnId="{0F194AEF-1B6F-E54F-986B-A4590EA0C994}">
      <dgm:prSet/>
      <dgm:spPr/>
      <dgm:t>
        <a:bodyPr/>
        <a:lstStyle/>
        <a:p>
          <a:endParaRPr lang="de-DE"/>
        </a:p>
      </dgm:t>
    </dgm:pt>
    <dgm:pt modelId="{47CE263D-698A-2244-B2EE-999110B21EDE}">
      <dgm:prSet phldrT="[Text]"/>
      <dgm:spPr/>
      <dgm:t>
        <a:bodyPr/>
        <a:lstStyle/>
        <a:p>
          <a:pPr>
            <a:buNone/>
          </a:pPr>
          <a:r>
            <a:rPr lang="en-GB" noProof="0" dirty="0"/>
            <a:t>    marking scheme</a:t>
          </a:r>
        </a:p>
      </dgm:t>
    </dgm:pt>
    <dgm:pt modelId="{4F2E7542-36CD-A54E-98B0-E806B9BC7772}" type="parTrans" cxnId="{5B129C61-1538-CB40-8C45-B5E27EC9CC50}">
      <dgm:prSet/>
      <dgm:spPr/>
      <dgm:t>
        <a:bodyPr/>
        <a:lstStyle/>
        <a:p>
          <a:endParaRPr lang="de-DE"/>
        </a:p>
      </dgm:t>
    </dgm:pt>
    <dgm:pt modelId="{590EA514-BC2B-8C4F-82E7-2B7479370848}" type="sibTrans" cxnId="{5B129C61-1538-CB40-8C45-B5E27EC9CC50}">
      <dgm:prSet/>
      <dgm:spPr/>
      <dgm:t>
        <a:bodyPr/>
        <a:lstStyle/>
        <a:p>
          <a:endParaRPr lang="de-DE"/>
        </a:p>
      </dgm:t>
    </dgm:pt>
    <dgm:pt modelId="{EA28AF45-D404-524B-827A-E90BFF57A5DF}">
      <dgm:prSet phldrT="[Text]"/>
      <dgm:spPr/>
      <dgm:t>
        <a:bodyPr/>
        <a:lstStyle/>
        <a:p>
          <a:pPr>
            <a:buNone/>
          </a:pPr>
          <a:endParaRPr lang="en-GB" noProof="0" dirty="0"/>
        </a:p>
      </dgm:t>
    </dgm:pt>
    <dgm:pt modelId="{B4CBE832-C866-4D4C-BACE-A87FD4A8EFA1}" type="parTrans" cxnId="{B59E7684-2F8F-AD40-AE59-7E9C980C5584}">
      <dgm:prSet/>
      <dgm:spPr/>
      <dgm:t>
        <a:bodyPr/>
        <a:lstStyle/>
        <a:p>
          <a:endParaRPr lang="de-DE"/>
        </a:p>
      </dgm:t>
    </dgm:pt>
    <dgm:pt modelId="{9452DB0C-7BAC-EF40-84C6-AEC4292F0040}" type="sibTrans" cxnId="{B59E7684-2F8F-AD40-AE59-7E9C980C5584}">
      <dgm:prSet/>
      <dgm:spPr/>
      <dgm:t>
        <a:bodyPr/>
        <a:lstStyle/>
        <a:p>
          <a:endParaRPr lang="de-DE"/>
        </a:p>
      </dgm:t>
    </dgm:pt>
    <dgm:pt modelId="{6B6320F2-E84D-7041-9ADC-FBC544F06563}">
      <dgm:prSet phldrT="[Text]"/>
      <dgm:spPr/>
      <dgm:t>
        <a:bodyPr/>
        <a:lstStyle/>
        <a:p>
          <a:endParaRPr lang="en-GB" noProof="0" dirty="0"/>
        </a:p>
      </dgm:t>
    </dgm:pt>
    <dgm:pt modelId="{B8B34E15-F59E-8C48-B461-09BFAA3687D1}" type="parTrans" cxnId="{8BF259A3-6C8D-7B40-B32A-34805DCC5070}">
      <dgm:prSet/>
      <dgm:spPr/>
      <dgm:t>
        <a:bodyPr/>
        <a:lstStyle/>
        <a:p>
          <a:endParaRPr lang="de-DE"/>
        </a:p>
      </dgm:t>
    </dgm:pt>
    <dgm:pt modelId="{5CEAFAB8-1C9E-674C-B819-CF357FBCF38A}" type="sibTrans" cxnId="{8BF259A3-6C8D-7B40-B32A-34805DCC5070}">
      <dgm:prSet/>
      <dgm:spPr/>
      <dgm:t>
        <a:bodyPr/>
        <a:lstStyle/>
        <a:p>
          <a:endParaRPr lang="de-DE"/>
        </a:p>
      </dgm:t>
    </dgm:pt>
    <dgm:pt modelId="{7CB609AC-DC06-394B-9348-3CECB8DE0DAA}">
      <dgm:prSet phldrT="[Text]"/>
      <dgm:spPr/>
      <dgm:t>
        <a:bodyPr/>
        <a:lstStyle/>
        <a:p>
          <a:endParaRPr lang="en-GB" noProof="0" dirty="0"/>
        </a:p>
      </dgm:t>
    </dgm:pt>
    <dgm:pt modelId="{91E751F9-A6A3-8047-987C-4B2CC9A3E130}" type="parTrans" cxnId="{111008B8-8D2D-B34E-86E3-D9B921106317}">
      <dgm:prSet/>
      <dgm:spPr/>
      <dgm:t>
        <a:bodyPr/>
        <a:lstStyle/>
        <a:p>
          <a:endParaRPr lang="de-DE"/>
        </a:p>
      </dgm:t>
    </dgm:pt>
    <dgm:pt modelId="{D3DE6987-A464-FC4A-9D64-64C7D7271137}" type="sibTrans" cxnId="{111008B8-8D2D-B34E-86E3-D9B921106317}">
      <dgm:prSet/>
      <dgm:spPr/>
      <dgm:t>
        <a:bodyPr/>
        <a:lstStyle/>
        <a:p>
          <a:endParaRPr lang="de-DE"/>
        </a:p>
      </dgm:t>
    </dgm:pt>
    <dgm:pt modelId="{46C3BDA9-E413-334F-B417-FB038E111362}">
      <dgm:prSet phldrT="[Text]"/>
      <dgm:spPr/>
      <dgm:t>
        <a:bodyPr/>
        <a:lstStyle/>
        <a:p>
          <a:endParaRPr lang="en-GB" b="1" noProof="0" dirty="0"/>
        </a:p>
      </dgm:t>
    </dgm:pt>
    <dgm:pt modelId="{182B73DC-B128-C34F-B9B1-8F0288A4C6B5}" type="parTrans" cxnId="{A8F5AC5A-7BA7-E043-ACE0-0F40914600B3}">
      <dgm:prSet/>
      <dgm:spPr/>
      <dgm:t>
        <a:bodyPr/>
        <a:lstStyle/>
        <a:p>
          <a:endParaRPr lang="de-DE"/>
        </a:p>
      </dgm:t>
    </dgm:pt>
    <dgm:pt modelId="{19A58354-A4CE-E747-B11D-07970C1377C1}" type="sibTrans" cxnId="{A8F5AC5A-7BA7-E043-ACE0-0F40914600B3}">
      <dgm:prSet/>
      <dgm:spPr/>
      <dgm:t>
        <a:bodyPr/>
        <a:lstStyle/>
        <a:p>
          <a:endParaRPr lang="de-DE"/>
        </a:p>
      </dgm:t>
    </dgm:pt>
    <dgm:pt modelId="{FD8D9C4F-9A71-9A42-9C75-11EF48866065}">
      <dgm:prSet phldrT="[Text]"/>
      <dgm:spPr/>
      <dgm:t>
        <a:bodyPr/>
        <a:lstStyle/>
        <a:p>
          <a:r>
            <a:rPr lang="en-GB" b="1" noProof="0" dirty="0"/>
            <a:t>Reward: 50% </a:t>
          </a:r>
          <a:r>
            <a:rPr lang="en-GB" b="0" noProof="0" dirty="0"/>
            <a:t>of</a:t>
          </a:r>
          <a:r>
            <a:rPr lang="en-GB" b="1" noProof="0" dirty="0"/>
            <a:t> </a:t>
          </a:r>
          <a:r>
            <a:rPr lang="en-GB" b="0" noProof="0" dirty="0"/>
            <a:t>you</a:t>
          </a:r>
          <a:r>
            <a:rPr lang="en-GB" noProof="0" dirty="0"/>
            <a:t>r grade (individual grade)</a:t>
          </a:r>
        </a:p>
      </dgm:t>
    </dgm:pt>
    <dgm:pt modelId="{884C3431-73F6-2643-B21D-8C535EE596AA}" type="parTrans" cxnId="{A10558D4-26EC-3345-B932-68C009B88BEF}">
      <dgm:prSet/>
      <dgm:spPr/>
      <dgm:t>
        <a:bodyPr/>
        <a:lstStyle/>
        <a:p>
          <a:endParaRPr lang="de-DE"/>
        </a:p>
      </dgm:t>
    </dgm:pt>
    <dgm:pt modelId="{16B2141A-8AA1-CF4E-BCD7-0BBD13FE7984}" type="sibTrans" cxnId="{A10558D4-26EC-3345-B932-68C009B88BEF}">
      <dgm:prSet/>
      <dgm:spPr/>
      <dgm:t>
        <a:bodyPr/>
        <a:lstStyle/>
        <a:p>
          <a:endParaRPr lang="de-DE"/>
        </a:p>
      </dgm:t>
    </dgm:pt>
    <dgm:pt modelId="{C816630A-FAB2-E747-925A-1D4BF7AC5E75}">
      <dgm:prSet phldrT="[Text]"/>
      <dgm:spPr/>
      <dgm:t>
        <a:bodyPr/>
        <a:lstStyle/>
        <a:p>
          <a:pPr>
            <a:buNone/>
          </a:pPr>
          <a:endParaRPr lang="en-GB" noProof="0" dirty="0"/>
        </a:p>
      </dgm:t>
    </dgm:pt>
    <dgm:pt modelId="{FD3CB32C-AED3-484F-993A-38FC05D9BF64}" type="parTrans" cxnId="{81B52FFB-7657-B04D-BCBB-C4EC916A85C4}">
      <dgm:prSet/>
      <dgm:spPr/>
      <dgm:t>
        <a:bodyPr/>
        <a:lstStyle/>
        <a:p>
          <a:endParaRPr lang="de-DE"/>
        </a:p>
      </dgm:t>
    </dgm:pt>
    <dgm:pt modelId="{FC697D60-07BB-E84C-857F-C50241E97F89}" type="sibTrans" cxnId="{81B52FFB-7657-B04D-BCBB-C4EC916A85C4}">
      <dgm:prSet/>
      <dgm:spPr/>
      <dgm:t>
        <a:bodyPr/>
        <a:lstStyle/>
        <a:p>
          <a:endParaRPr lang="de-DE"/>
        </a:p>
      </dgm:t>
    </dgm:pt>
    <dgm:pt modelId="{51439915-6170-7845-98EA-71214AC678DF}">
      <dgm:prSet phldrT="[Text]"/>
      <dgm:spPr/>
      <dgm:t>
        <a:bodyPr/>
        <a:lstStyle/>
        <a:p>
          <a:r>
            <a:rPr lang="en-GB" b="1" noProof="0" dirty="0"/>
            <a:t>Reward: 50% </a:t>
          </a:r>
          <a:r>
            <a:rPr lang="en-GB" b="0" noProof="0" dirty="0"/>
            <a:t>of y</a:t>
          </a:r>
          <a:r>
            <a:rPr lang="en-GB" noProof="0" dirty="0"/>
            <a:t>our grade (group grade</a:t>
          </a:r>
          <a:r>
            <a:rPr lang="de-DE" dirty="0"/>
            <a:t>)</a:t>
          </a:r>
        </a:p>
      </dgm:t>
    </dgm:pt>
    <dgm:pt modelId="{8F164D12-CD8E-9941-A92B-224682055FF9}" type="parTrans" cxnId="{733B2BF9-732F-3D46-9FC6-26316842F1EB}">
      <dgm:prSet/>
      <dgm:spPr/>
      <dgm:t>
        <a:bodyPr/>
        <a:lstStyle/>
        <a:p>
          <a:endParaRPr lang="de-DE"/>
        </a:p>
      </dgm:t>
    </dgm:pt>
    <dgm:pt modelId="{372E4730-C109-2B40-8432-6E85241ABA4D}" type="sibTrans" cxnId="{733B2BF9-732F-3D46-9FC6-26316842F1EB}">
      <dgm:prSet/>
      <dgm:spPr/>
      <dgm:t>
        <a:bodyPr/>
        <a:lstStyle/>
        <a:p>
          <a:endParaRPr lang="de-DE"/>
        </a:p>
      </dgm:t>
    </dgm:pt>
    <dgm:pt modelId="{38584526-71C2-B54F-AC92-7763CFC85C78}">
      <dgm:prSet phldrT="[Text]"/>
      <dgm:spPr/>
      <dgm:t>
        <a:bodyPr/>
        <a:lstStyle/>
        <a:p>
          <a:pPr>
            <a:buNone/>
          </a:pPr>
          <a:endParaRPr lang="en-GB" noProof="0" dirty="0"/>
        </a:p>
      </dgm:t>
    </dgm:pt>
    <dgm:pt modelId="{CB928C86-8A07-2145-BC09-22C7DF483F5F}" type="parTrans" cxnId="{4A90C317-EB84-2D46-B808-FADA3F6A699A}">
      <dgm:prSet/>
      <dgm:spPr/>
      <dgm:t>
        <a:bodyPr/>
        <a:lstStyle/>
        <a:p>
          <a:endParaRPr lang="de-DE"/>
        </a:p>
      </dgm:t>
    </dgm:pt>
    <dgm:pt modelId="{03003E5D-239B-D14C-83FF-883AFCA5BDD6}" type="sibTrans" cxnId="{4A90C317-EB84-2D46-B808-FADA3F6A699A}">
      <dgm:prSet/>
      <dgm:spPr/>
      <dgm:t>
        <a:bodyPr/>
        <a:lstStyle/>
        <a:p>
          <a:endParaRPr lang="de-DE"/>
        </a:p>
      </dgm:t>
    </dgm:pt>
    <dgm:pt modelId="{059E1FE0-8E5B-9440-A5F5-267B803E76CF}">
      <dgm:prSet phldrT="[Text]"/>
      <dgm:spPr/>
      <dgm:t>
        <a:bodyPr/>
        <a:lstStyle/>
        <a:p>
          <a:endParaRPr lang="en-GB" noProof="0" dirty="0"/>
        </a:p>
      </dgm:t>
    </dgm:pt>
    <dgm:pt modelId="{F539F51B-5B4C-AF43-A738-7D472254D725}" type="parTrans" cxnId="{734070F0-5861-074C-BB0A-4CBF1C25B1CB}">
      <dgm:prSet/>
      <dgm:spPr/>
      <dgm:t>
        <a:bodyPr/>
        <a:lstStyle/>
        <a:p>
          <a:endParaRPr lang="de-DE"/>
        </a:p>
      </dgm:t>
    </dgm:pt>
    <dgm:pt modelId="{13135693-419B-364C-9157-EF137183EF7E}" type="sibTrans" cxnId="{734070F0-5861-074C-BB0A-4CBF1C25B1CB}">
      <dgm:prSet/>
      <dgm:spPr/>
      <dgm:t>
        <a:bodyPr/>
        <a:lstStyle/>
        <a:p>
          <a:endParaRPr lang="de-DE"/>
        </a:p>
      </dgm:t>
    </dgm:pt>
    <dgm:pt modelId="{CB0DB495-823B-8346-881A-C521FEE236D0}" type="pres">
      <dgm:prSet presAssocID="{6B2A7F64-4A6F-9C4C-842D-AECE95232A1E}" presName="Name0" presStyleCnt="0">
        <dgm:presLayoutVars>
          <dgm:dir/>
          <dgm:animLvl val="lvl"/>
          <dgm:resizeHandles val="exact"/>
        </dgm:presLayoutVars>
      </dgm:prSet>
      <dgm:spPr/>
    </dgm:pt>
    <dgm:pt modelId="{3C865209-84CB-2C47-AF4F-10539C8446B5}" type="pres">
      <dgm:prSet presAssocID="{57BFACC3-F656-AB42-A867-06360C9AD064}" presName="composite" presStyleCnt="0"/>
      <dgm:spPr/>
    </dgm:pt>
    <dgm:pt modelId="{7368BB69-8A69-FB45-89AD-7F9D88B83979}" type="pres">
      <dgm:prSet presAssocID="{57BFACC3-F656-AB42-A867-06360C9AD064}" presName="parTx" presStyleLbl="alignNode1" presStyleIdx="0" presStyleCnt="3" custScaleX="119719" custScaleY="87921">
        <dgm:presLayoutVars>
          <dgm:chMax val="0"/>
          <dgm:chPref val="0"/>
          <dgm:bulletEnabled val="1"/>
        </dgm:presLayoutVars>
      </dgm:prSet>
      <dgm:spPr/>
    </dgm:pt>
    <dgm:pt modelId="{80B2B118-3D01-FD43-B2BF-D86FF6FC1EC5}" type="pres">
      <dgm:prSet presAssocID="{57BFACC3-F656-AB42-A867-06360C9AD064}" presName="desTx" presStyleLbl="alignAccFollowNode1" presStyleIdx="0" presStyleCnt="3" custScaleX="119309" custScaleY="96369">
        <dgm:presLayoutVars>
          <dgm:bulletEnabled val="1"/>
        </dgm:presLayoutVars>
      </dgm:prSet>
      <dgm:spPr/>
    </dgm:pt>
    <dgm:pt modelId="{4BAFD6E1-0EA4-4A48-AEBE-97F0051E8905}" type="pres">
      <dgm:prSet presAssocID="{26EBE7F6-434A-F64C-8D5A-B54F79395802}" presName="space" presStyleCnt="0"/>
      <dgm:spPr/>
    </dgm:pt>
    <dgm:pt modelId="{AD14106A-E84F-A145-B7EB-8B456EC156D3}" type="pres">
      <dgm:prSet presAssocID="{E2DBFDBE-53C1-E24B-966A-2731AB6791C9}" presName="composite" presStyleCnt="0"/>
      <dgm:spPr/>
    </dgm:pt>
    <dgm:pt modelId="{0BBB52EF-EF55-9247-AE2D-835513471CC3}" type="pres">
      <dgm:prSet presAssocID="{E2DBFDBE-53C1-E24B-966A-2731AB6791C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CFCC9C5-3E73-EE4F-A57A-8F77BA10B305}" type="pres">
      <dgm:prSet presAssocID="{E2DBFDBE-53C1-E24B-966A-2731AB6791C9}" presName="desTx" presStyleLbl="alignAccFollowNode1" presStyleIdx="1" presStyleCnt="3">
        <dgm:presLayoutVars>
          <dgm:bulletEnabled val="1"/>
        </dgm:presLayoutVars>
      </dgm:prSet>
      <dgm:spPr/>
    </dgm:pt>
    <dgm:pt modelId="{A38E7AF8-5D9B-F94C-B9BB-BCD3EF6775C6}" type="pres">
      <dgm:prSet presAssocID="{41FD2EF8-7720-3D45-89AC-73AC035C6F14}" presName="space" presStyleCnt="0"/>
      <dgm:spPr/>
    </dgm:pt>
    <dgm:pt modelId="{D335270F-CDED-3F47-843A-85CD15487CB6}" type="pres">
      <dgm:prSet presAssocID="{61775F3E-9F41-294C-AE1C-C915087B3BF9}" presName="composite" presStyleCnt="0"/>
      <dgm:spPr/>
    </dgm:pt>
    <dgm:pt modelId="{C428DE39-2BEA-DD44-A030-C8BECBBC8335}" type="pres">
      <dgm:prSet presAssocID="{61775F3E-9F41-294C-AE1C-C915087B3BF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704CED7-EBBB-E14B-9F32-2DC54C49B24D}" type="pres">
      <dgm:prSet presAssocID="{61775F3E-9F41-294C-AE1C-C915087B3BF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483C806-4A7A-E34C-95B1-6562CFAE23B3}" srcId="{57BFACC3-F656-AB42-A867-06360C9AD064}" destId="{DC726A3B-B80D-B245-AE85-2744E04B0389}" srcOrd="2" destOrd="0" parTransId="{D975FF8D-E898-E04B-89DA-1EBA921CF659}" sibTransId="{B4CBE9FC-543D-0546-974A-DF36B465D368}"/>
    <dgm:cxn modelId="{434A810A-9F0F-794F-A9A9-E0A1052CCAC0}" type="presOf" srcId="{61775F3E-9F41-294C-AE1C-C915087B3BF9}" destId="{C428DE39-2BEA-DD44-A030-C8BECBBC8335}" srcOrd="0" destOrd="0" presId="urn:microsoft.com/office/officeart/2005/8/layout/hList1"/>
    <dgm:cxn modelId="{6D80220D-C7D4-2F42-80CD-A3EEE83AF441}" srcId="{6B2A7F64-4A6F-9C4C-842D-AECE95232A1E}" destId="{57BFACC3-F656-AB42-A867-06360C9AD064}" srcOrd="0" destOrd="0" parTransId="{925718D8-8E19-4A49-B0C4-3448C4CE8BBE}" sibTransId="{26EBE7F6-434A-F64C-8D5A-B54F79395802}"/>
    <dgm:cxn modelId="{4A90C317-EB84-2D46-B808-FADA3F6A699A}" srcId="{57BFACC3-F656-AB42-A867-06360C9AD064}" destId="{38584526-71C2-B54F-AC92-7763CFC85C78}" srcOrd="6" destOrd="0" parTransId="{CB928C86-8A07-2145-BC09-22C7DF483F5F}" sibTransId="{03003E5D-239B-D14C-83FF-883AFCA5BDD6}"/>
    <dgm:cxn modelId="{B507D629-0937-D342-B950-2C7038730B27}" srcId="{57BFACC3-F656-AB42-A867-06360C9AD064}" destId="{30197DDC-4B09-194D-B8EF-758290AFE00F}" srcOrd="4" destOrd="0" parTransId="{823A53EF-F701-0D42-906B-1B984364C930}" sibTransId="{38AC23C0-D982-0249-B4E4-10ECBEF0BD40}"/>
    <dgm:cxn modelId="{5C32BD2B-B0CD-C341-8963-D78B7E5F6885}" srcId="{57BFACC3-F656-AB42-A867-06360C9AD064}" destId="{10AE9EB8-1103-754D-9A19-8C6D61FB0F5B}" srcOrd="5" destOrd="0" parTransId="{526B8EDB-4789-1746-94E7-65465381776F}" sibTransId="{AEECF505-044F-DA4F-A03D-366F9D45204B}"/>
    <dgm:cxn modelId="{5034CF2E-CAA8-2E46-8261-B93343B30469}" type="presOf" srcId="{EA28AF45-D404-524B-827A-E90BFF57A5DF}" destId="{0704CED7-EBBB-E14B-9F32-2DC54C49B24D}" srcOrd="0" destOrd="1" presId="urn:microsoft.com/office/officeart/2005/8/layout/hList1"/>
    <dgm:cxn modelId="{CA828433-1D36-AA46-BD08-FAF26D24CA29}" srcId="{6B2A7F64-4A6F-9C4C-842D-AECE95232A1E}" destId="{E2DBFDBE-53C1-E24B-966A-2731AB6791C9}" srcOrd="1" destOrd="0" parTransId="{672E773C-DD47-FF43-A4CE-01828E0A3861}" sibTransId="{41FD2EF8-7720-3D45-89AC-73AC035C6F14}"/>
    <dgm:cxn modelId="{12C22438-0F22-3847-BB91-6C009EED7084}" type="presOf" srcId="{46C3BDA9-E413-334F-B417-FB038E111362}" destId="{FCFCC9C5-3E73-EE4F-A57A-8F77BA10B305}" srcOrd="0" destOrd="3" presId="urn:microsoft.com/office/officeart/2005/8/layout/hList1"/>
    <dgm:cxn modelId="{677F774C-1A41-2447-8DA7-65B5654D4B99}" type="presOf" srcId="{C2BE3184-6B12-B147-B213-EE0A4D9CCDF3}" destId="{FCFCC9C5-3E73-EE4F-A57A-8F77BA10B305}" srcOrd="0" destOrd="0" presId="urn:microsoft.com/office/officeart/2005/8/layout/hList1"/>
    <dgm:cxn modelId="{DCB5C353-7729-2E46-8CB8-2452D575113D}" type="presOf" srcId="{6B6320F2-E84D-7041-9ADC-FBC544F06563}" destId="{80B2B118-3D01-FD43-B2BF-D86FF6FC1EC5}" srcOrd="0" destOrd="1" presId="urn:microsoft.com/office/officeart/2005/8/layout/hList1"/>
    <dgm:cxn modelId="{C9E4885A-9A29-9D4D-8209-B25CF331573A}" type="presOf" srcId="{30197DDC-4B09-194D-B8EF-758290AFE00F}" destId="{80B2B118-3D01-FD43-B2BF-D86FF6FC1EC5}" srcOrd="0" destOrd="4" presId="urn:microsoft.com/office/officeart/2005/8/layout/hList1"/>
    <dgm:cxn modelId="{A8F5AC5A-7BA7-E043-ACE0-0F40914600B3}" srcId="{E2DBFDBE-53C1-E24B-966A-2731AB6791C9}" destId="{46C3BDA9-E413-334F-B417-FB038E111362}" srcOrd="3" destOrd="0" parTransId="{182B73DC-B128-C34F-B9B1-8F0288A4C6B5}" sibTransId="{19A58354-A4CE-E747-B11D-07970C1377C1}"/>
    <dgm:cxn modelId="{5B129C61-1538-CB40-8C45-B5E27EC9CC50}" srcId="{61775F3E-9F41-294C-AE1C-C915087B3BF9}" destId="{47CE263D-698A-2244-B2EE-999110B21EDE}" srcOrd="3" destOrd="0" parTransId="{4F2E7542-36CD-A54E-98B0-E806B9BC7772}" sibTransId="{590EA514-BC2B-8C4F-82E7-2B7479370848}"/>
    <dgm:cxn modelId="{A580CC61-1F32-8249-873E-FD06C2D65007}" srcId="{61775F3E-9F41-294C-AE1C-C915087B3BF9}" destId="{8A02C555-CD54-8B4E-BC76-C39C15CC4D35}" srcOrd="0" destOrd="0" parTransId="{B8CFF1D2-4BCC-0242-BD1A-90A0C286E81E}" sibTransId="{BC9BFD87-99CF-9044-83D9-A0A191A32D83}"/>
    <dgm:cxn modelId="{4E54F864-B13D-6B4A-8C85-FF43BF58361E}" type="presOf" srcId="{CB2D1779-C16B-8141-8374-86474FFA886F}" destId="{0704CED7-EBBB-E14B-9F32-2DC54C49B24D}" srcOrd="0" destOrd="2" presId="urn:microsoft.com/office/officeart/2005/8/layout/hList1"/>
    <dgm:cxn modelId="{2A05BF65-D356-B741-8ECF-DD3A10415435}" type="presOf" srcId="{AE95C6AE-7B75-A640-8ED9-7DF7F00BC17F}" destId="{FCFCC9C5-3E73-EE4F-A57A-8F77BA10B305}" srcOrd="0" destOrd="6" presId="urn:microsoft.com/office/officeart/2005/8/layout/hList1"/>
    <dgm:cxn modelId="{A082D666-178F-9045-BE4A-E57A60BA51F1}" srcId="{E2DBFDBE-53C1-E24B-966A-2731AB6791C9}" destId="{FAB347D6-A7BF-6444-B7C2-19DF399E180D}" srcOrd="5" destOrd="0" parTransId="{3F2BA271-8C0B-3E4E-BBF1-9429345DD41A}" sibTransId="{878E4E7B-6502-014E-AECA-94C7AE6558CB}"/>
    <dgm:cxn modelId="{E97FED75-88A1-D34E-8D29-43730E4E7C0B}" type="presOf" srcId="{E8F91BAB-6535-6640-8688-1A52E52A9BA0}" destId="{FCFCC9C5-3E73-EE4F-A57A-8F77BA10B305}" srcOrd="0" destOrd="2" presId="urn:microsoft.com/office/officeart/2005/8/layout/hList1"/>
    <dgm:cxn modelId="{26A2F879-AE5F-7742-B2A1-10BEB14C1A4A}" srcId="{61775F3E-9F41-294C-AE1C-C915087B3BF9}" destId="{CB2D1779-C16B-8141-8374-86474FFA886F}" srcOrd="2" destOrd="0" parTransId="{0340289C-A536-A04C-AD7D-32D64BAB3096}" sibTransId="{D7E82E79-F538-BE46-BA86-6B23EDDF1C00}"/>
    <dgm:cxn modelId="{7A51987E-D065-FB4F-A8EE-9A1014FBD845}" type="presOf" srcId="{E9B9630B-AC89-644D-8B2B-372DDB0275C9}" destId="{80B2B118-3D01-FD43-B2BF-D86FF6FC1EC5}" srcOrd="0" destOrd="0" presId="urn:microsoft.com/office/officeart/2005/8/layout/hList1"/>
    <dgm:cxn modelId="{036B9083-A313-3849-B45B-8CD88558FFA5}" type="presOf" srcId="{E2DBFDBE-53C1-E24B-966A-2731AB6791C9}" destId="{0BBB52EF-EF55-9247-AE2D-835513471CC3}" srcOrd="0" destOrd="0" presId="urn:microsoft.com/office/officeart/2005/8/layout/hList1"/>
    <dgm:cxn modelId="{22A62284-B844-2044-AF98-CBA559186F29}" srcId="{6B2A7F64-4A6F-9C4C-842D-AECE95232A1E}" destId="{61775F3E-9F41-294C-AE1C-C915087B3BF9}" srcOrd="2" destOrd="0" parTransId="{12F0CF40-15FE-BA4C-A81E-77C19089E08E}" sibTransId="{83822EC6-A132-5B45-BA27-FA3E413D8491}"/>
    <dgm:cxn modelId="{B59E7684-2F8F-AD40-AE59-7E9C980C5584}" srcId="{61775F3E-9F41-294C-AE1C-C915087B3BF9}" destId="{EA28AF45-D404-524B-827A-E90BFF57A5DF}" srcOrd="1" destOrd="0" parTransId="{B4CBE832-C866-4D4C-BACE-A87FD4A8EFA1}" sibTransId="{9452DB0C-7BAC-EF40-84C6-AEC4292F0040}"/>
    <dgm:cxn modelId="{24328284-6DC4-9548-8514-6190F851E18D}" type="presOf" srcId="{FD8D9C4F-9A71-9A42-9C75-11EF48866065}" destId="{0704CED7-EBBB-E14B-9F32-2DC54C49B24D}" srcOrd="0" destOrd="5" presId="urn:microsoft.com/office/officeart/2005/8/layout/hList1"/>
    <dgm:cxn modelId="{C839B887-E9F8-9545-9567-BFAF1C3D6EFB}" type="presOf" srcId="{47CE263D-698A-2244-B2EE-999110B21EDE}" destId="{0704CED7-EBBB-E14B-9F32-2DC54C49B24D}" srcOrd="0" destOrd="3" presId="urn:microsoft.com/office/officeart/2005/8/layout/hList1"/>
    <dgm:cxn modelId="{E01E4093-36E6-AD4B-9587-34EE83FF7804}" type="presOf" srcId="{51439915-6170-7845-98EA-71214AC678DF}" destId="{80B2B118-3D01-FD43-B2BF-D86FF6FC1EC5}" srcOrd="0" destOrd="7" presId="urn:microsoft.com/office/officeart/2005/8/layout/hList1"/>
    <dgm:cxn modelId="{4671AF9B-86A5-664D-837F-5C6EAF8832CE}" type="presOf" srcId="{DC726A3B-B80D-B245-AE85-2744E04B0389}" destId="{80B2B118-3D01-FD43-B2BF-D86FF6FC1EC5}" srcOrd="0" destOrd="2" presId="urn:microsoft.com/office/officeart/2005/8/layout/hList1"/>
    <dgm:cxn modelId="{8BF259A3-6C8D-7B40-B32A-34805DCC5070}" srcId="{57BFACC3-F656-AB42-A867-06360C9AD064}" destId="{6B6320F2-E84D-7041-9ADC-FBC544F06563}" srcOrd="1" destOrd="0" parTransId="{B8B34E15-F59E-8C48-B461-09BFAA3687D1}" sibTransId="{5CEAFAB8-1C9E-674C-B819-CF357FBCF38A}"/>
    <dgm:cxn modelId="{E90261A6-CC51-284D-92E8-B894C1D56B65}" srcId="{E2DBFDBE-53C1-E24B-966A-2731AB6791C9}" destId="{CF4DDA7F-A077-E046-A363-BBEE0AF421F1}" srcOrd="4" destOrd="0" parTransId="{F7E146E2-2EAD-AB41-ADFA-6370005E9D2A}" sibTransId="{6A72A47F-9C0B-5E4C-878D-4D0EE3E3AAA4}"/>
    <dgm:cxn modelId="{694DD5A7-9D25-F44E-9745-64DB2D17C7AC}" type="presOf" srcId="{FAB347D6-A7BF-6444-B7C2-19DF399E180D}" destId="{FCFCC9C5-3E73-EE4F-A57A-8F77BA10B305}" srcOrd="0" destOrd="5" presId="urn:microsoft.com/office/officeart/2005/8/layout/hList1"/>
    <dgm:cxn modelId="{F30F21B1-C26D-F64C-9D02-EEF9156C217D}" type="presOf" srcId="{CF4DDA7F-A077-E046-A363-BBEE0AF421F1}" destId="{FCFCC9C5-3E73-EE4F-A57A-8F77BA10B305}" srcOrd="0" destOrd="4" presId="urn:microsoft.com/office/officeart/2005/8/layout/hList1"/>
    <dgm:cxn modelId="{111008B8-8D2D-B34E-86E3-D9B921106317}" srcId="{57BFACC3-F656-AB42-A867-06360C9AD064}" destId="{7CB609AC-DC06-394B-9348-3CECB8DE0DAA}" srcOrd="3" destOrd="0" parTransId="{91E751F9-A6A3-8047-987C-4B2CC9A3E130}" sibTransId="{D3DE6987-A464-FC4A-9D64-64C7D7271137}"/>
    <dgm:cxn modelId="{689C18BE-F0D4-5B49-BB7F-D9531907B40C}" type="presOf" srcId="{6B2A7F64-4A6F-9C4C-842D-AECE95232A1E}" destId="{CB0DB495-823B-8346-881A-C521FEE236D0}" srcOrd="0" destOrd="0" presId="urn:microsoft.com/office/officeart/2005/8/layout/hList1"/>
    <dgm:cxn modelId="{189A75BE-70E9-4640-BB06-C7DAE9224F02}" type="presOf" srcId="{7CB609AC-DC06-394B-9348-3CECB8DE0DAA}" destId="{80B2B118-3D01-FD43-B2BF-D86FF6FC1EC5}" srcOrd="0" destOrd="3" presId="urn:microsoft.com/office/officeart/2005/8/layout/hList1"/>
    <dgm:cxn modelId="{2AE6B4C4-EFBE-D94E-8965-A253A5911580}" srcId="{E2DBFDBE-53C1-E24B-966A-2731AB6791C9}" destId="{C2BE3184-6B12-B147-B213-EE0A4D9CCDF3}" srcOrd="0" destOrd="0" parTransId="{C29AC2B2-B8BD-0B43-AFD6-F2E9BFA2309F}" sibTransId="{870CE1E0-906A-A345-B3F7-E85EF98FAA8C}"/>
    <dgm:cxn modelId="{3E8994D2-8754-D241-8128-4FFCFBF9B782}" type="presOf" srcId="{8A02C555-CD54-8B4E-BC76-C39C15CC4D35}" destId="{0704CED7-EBBB-E14B-9F32-2DC54C49B24D}" srcOrd="0" destOrd="0" presId="urn:microsoft.com/office/officeart/2005/8/layout/hList1"/>
    <dgm:cxn modelId="{A10558D4-26EC-3345-B932-68C009B88BEF}" srcId="{61775F3E-9F41-294C-AE1C-C915087B3BF9}" destId="{FD8D9C4F-9A71-9A42-9C75-11EF48866065}" srcOrd="5" destOrd="0" parTransId="{884C3431-73F6-2643-B21D-8C535EE596AA}" sibTransId="{16B2141A-8AA1-CF4E-BCD7-0BBD13FE7984}"/>
    <dgm:cxn modelId="{65E28CD6-AC4E-C846-BE7E-E2F9EF04297A}" type="presOf" srcId="{57BFACC3-F656-AB42-A867-06360C9AD064}" destId="{7368BB69-8A69-FB45-89AD-7F9D88B83979}" srcOrd="0" destOrd="0" presId="urn:microsoft.com/office/officeart/2005/8/layout/hList1"/>
    <dgm:cxn modelId="{C5C6BDD7-D719-144F-BD71-7016DC3DEF37}" type="presOf" srcId="{C816630A-FAB2-E747-925A-1D4BF7AC5E75}" destId="{0704CED7-EBBB-E14B-9F32-2DC54C49B24D}" srcOrd="0" destOrd="4" presId="urn:microsoft.com/office/officeart/2005/8/layout/hList1"/>
    <dgm:cxn modelId="{951C43D9-3958-1145-A9FF-E34388CEFE61}" srcId="{57BFACC3-F656-AB42-A867-06360C9AD064}" destId="{E9B9630B-AC89-644D-8B2B-372DDB0275C9}" srcOrd="0" destOrd="0" parTransId="{B1E65EFF-7EA7-4641-A371-73332B5B7BFE}" sibTransId="{CC06A0D4-F710-5C44-A9EC-4B67C54B39E2}"/>
    <dgm:cxn modelId="{46D1D8E7-3641-A74B-BDBB-536EF7C9B5A1}" type="presOf" srcId="{10AE9EB8-1103-754D-9A19-8C6D61FB0F5B}" destId="{80B2B118-3D01-FD43-B2BF-D86FF6FC1EC5}" srcOrd="0" destOrd="5" presId="urn:microsoft.com/office/officeart/2005/8/layout/hList1"/>
    <dgm:cxn modelId="{0F194AEF-1B6F-E54F-986B-A4590EA0C994}" srcId="{E2DBFDBE-53C1-E24B-966A-2731AB6791C9}" destId="{AE95C6AE-7B75-A640-8ED9-7DF7F00BC17F}" srcOrd="6" destOrd="0" parTransId="{485B9519-904C-AB43-B249-D580F2ADFB2F}" sibTransId="{B8F2D895-BEB7-5D49-8AF0-2227E10F9903}"/>
    <dgm:cxn modelId="{734070F0-5861-074C-BB0A-4CBF1C25B1CB}" srcId="{E2DBFDBE-53C1-E24B-966A-2731AB6791C9}" destId="{059E1FE0-8E5B-9440-A5F5-267B803E76CF}" srcOrd="1" destOrd="0" parTransId="{F539F51B-5B4C-AF43-A738-7D472254D725}" sibTransId="{13135693-419B-364C-9157-EF137183EF7E}"/>
    <dgm:cxn modelId="{192C7AF1-3937-4F4F-A8E8-0F64BE802846}" type="presOf" srcId="{059E1FE0-8E5B-9440-A5F5-267B803E76CF}" destId="{FCFCC9C5-3E73-EE4F-A57A-8F77BA10B305}" srcOrd="0" destOrd="1" presId="urn:microsoft.com/office/officeart/2005/8/layout/hList1"/>
    <dgm:cxn modelId="{6C2A39F5-A027-6846-BE4D-2DFA4F5411A2}" srcId="{E2DBFDBE-53C1-E24B-966A-2731AB6791C9}" destId="{E8F91BAB-6535-6640-8688-1A52E52A9BA0}" srcOrd="2" destOrd="0" parTransId="{0DF8D40C-503E-F947-815A-7BA7A4E1963B}" sibTransId="{040FCDBB-E57A-B641-93C8-93E3A184454B}"/>
    <dgm:cxn modelId="{1D158AF8-7A90-184C-85B6-09AA57740259}" type="presOf" srcId="{38584526-71C2-B54F-AC92-7763CFC85C78}" destId="{80B2B118-3D01-FD43-B2BF-D86FF6FC1EC5}" srcOrd="0" destOrd="6" presId="urn:microsoft.com/office/officeart/2005/8/layout/hList1"/>
    <dgm:cxn modelId="{733B2BF9-732F-3D46-9FC6-26316842F1EB}" srcId="{57BFACC3-F656-AB42-A867-06360C9AD064}" destId="{51439915-6170-7845-98EA-71214AC678DF}" srcOrd="7" destOrd="0" parTransId="{8F164D12-CD8E-9941-A92B-224682055FF9}" sibTransId="{372E4730-C109-2B40-8432-6E85241ABA4D}"/>
    <dgm:cxn modelId="{81B52FFB-7657-B04D-BCBB-C4EC916A85C4}" srcId="{61775F3E-9F41-294C-AE1C-C915087B3BF9}" destId="{C816630A-FAB2-E747-925A-1D4BF7AC5E75}" srcOrd="4" destOrd="0" parTransId="{FD3CB32C-AED3-484F-993A-38FC05D9BF64}" sibTransId="{FC697D60-07BB-E84C-857F-C50241E97F89}"/>
    <dgm:cxn modelId="{204CD86A-3F5A-D349-B4E4-6F9A0BAA9787}" type="presParOf" srcId="{CB0DB495-823B-8346-881A-C521FEE236D0}" destId="{3C865209-84CB-2C47-AF4F-10539C8446B5}" srcOrd="0" destOrd="0" presId="urn:microsoft.com/office/officeart/2005/8/layout/hList1"/>
    <dgm:cxn modelId="{AAFA5093-A32A-E549-B71A-D27E12548CD9}" type="presParOf" srcId="{3C865209-84CB-2C47-AF4F-10539C8446B5}" destId="{7368BB69-8A69-FB45-89AD-7F9D88B83979}" srcOrd="0" destOrd="0" presId="urn:microsoft.com/office/officeart/2005/8/layout/hList1"/>
    <dgm:cxn modelId="{1B06CEC8-ED74-F84A-9DA0-5273ADB9F463}" type="presParOf" srcId="{3C865209-84CB-2C47-AF4F-10539C8446B5}" destId="{80B2B118-3D01-FD43-B2BF-D86FF6FC1EC5}" srcOrd="1" destOrd="0" presId="urn:microsoft.com/office/officeart/2005/8/layout/hList1"/>
    <dgm:cxn modelId="{C38EA0A5-031F-754F-8D9F-C377D4FFF516}" type="presParOf" srcId="{CB0DB495-823B-8346-881A-C521FEE236D0}" destId="{4BAFD6E1-0EA4-4A48-AEBE-97F0051E8905}" srcOrd="1" destOrd="0" presId="urn:microsoft.com/office/officeart/2005/8/layout/hList1"/>
    <dgm:cxn modelId="{38AE059A-CBA4-A343-95A3-CCCFB9568FF6}" type="presParOf" srcId="{CB0DB495-823B-8346-881A-C521FEE236D0}" destId="{AD14106A-E84F-A145-B7EB-8B456EC156D3}" srcOrd="2" destOrd="0" presId="urn:microsoft.com/office/officeart/2005/8/layout/hList1"/>
    <dgm:cxn modelId="{33EA94E6-FF3B-724F-9201-90194D3AEC62}" type="presParOf" srcId="{AD14106A-E84F-A145-B7EB-8B456EC156D3}" destId="{0BBB52EF-EF55-9247-AE2D-835513471CC3}" srcOrd="0" destOrd="0" presId="urn:microsoft.com/office/officeart/2005/8/layout/hList1"/>
    <dgm:cxn modelId="{624F612D-8E4F-4642-B91E-FF5070D6C439}" type="presParOf" srcId="{AD14106A-E84F-A145-B7EB-8B456EC156D3}" destId="{FCFCC9C5-3E73-EE4F-A57A-8F77BA10B305}" srcOrd="1" destOrd="0" presId="urn:microsoft.com/office/officeart/2005/8/layout/hList1"/>
    <dgm:cxn modelId="{7AB154C5-04C8-1541-ACCC-CE630759E89A}" type="presParOf" srcId="{CB0DB495-823B-8346-881A-C521FEE236D0}" destId="{A38E7AF8-5D9B-F94C-B9BB-BCD3EF6775C6}" srcOrd="3" destOrd="0" presId="urn:microsoft.com/office/officeart/2005/8/layout/hList1"/>
    <dgm:cxn modelId="{4CBAA839-8E12-A34F-AB5A-42E7E82093A3}" type="presParOf" srcId="{CB0DB495-823B-8346-881A-C521FEE236D0}" destId="{D335270F-CDED-3F47-843A-85CD15487CB6}" srcOrd="4" destOrd="0" presId="urn:microsoft.com/office/officeart/2005/8/layout/hList1"/>
    <dgm:cxn modelId="{2FA21DE7-17A4-8E47-871E-AFBC415EB2BD}" type="presParOf" srcId="{D335270F-CDED-3F47-843A-85CD15487CB6}" destId="{C428DE39-2BEA-DD44-A030-C8BECBBC8335}" srcOrd="0" destOrd="0" presId="urn:microsoft.com/office/officeart/2005/8/layout/hList1"/>
    <dgm:cxn modelId="{079222D5-2CA3-E444-987A-CBEB77BAD7A9}" type="presParOf" srcId="{D335270F-CDED-3F47-843A-85CD15487CB6}" destId="{0704CED7-EBBB-E14B-9F32-2DC54C49B2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4B7C0-56A9-D949-9264-B1DA805FC06C}">
      <dsp:nvSpPr>
        <dsp:cNvPr id="0" name=""/>
        <dsp:cNvSpPr/>
      </dsp:nvSpPr>
      <dsp:spPr>
        <a:xfrm>
          <a:off x="55" y="118501"/>
          <a:ext cx="5301951" cy="889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 err="1"/>
            <a:t>Presentation</a:t>
          </a:r>
          <a:endParaRPr lang="de-DE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(</a:t>
          </a:r>
          <a:r>
            <a:rPr lang="de-DE" sz="2100" kern="1200" dirty="0" err="1"/>
            <a:t>competition</a:t>
          </a:r>
          <a:r>
            <a:rPr lang="de-DE" sz="2100" kern="1200" dirty="0"/>
            <a:t>)</a:t>
          </a:r>
        </a:p>
      </dsp:txBody>
      <dsp:txXfrm>
        <a:off x="55" y="118501"/>
        <a:ext cx="5301951" cy="889046"/>
      </dsp:txXfrm>
    </dsp:sp>
    <dsp:sp modelId="{3D0C3010-2BB3-7043-B577-52403B89CC93}">
      <dsp:nvSpPr>
        <dsp:cNvPr id="0" name=""/>
        <dsp:cNvSpPr/>
      </dsp:nvSpPr>
      <dsp:spPr>
        <a:xfrm>
          <a:off x="55" y="1007547"/>
          <a:ext cx="5301951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/>
            <a:t> </a:t>
          </a:r>
          <a:r>
            <a:rPr lang="en-GB" sz="2100" kern="1200" noProof="0" dirty="0"/>
            <a:t>teams of 2-4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noProof="0" dirty="0"/>
            <a:t>3-4 minutes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noProof="0" dirty="0"/>
            <a:t>3-6 sights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noProof="0" dirty="0"/>
            <a:t>everybody has to present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noProof="0" dirty="0"/>
            <a:t>digital visualization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noProof="0" dirty="0"/>
            <a:t>interesting, engaging, free and understandable speech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noProof="0" dirty="0"/>
            <a:t>creative poster which attracts the attention </a:t>
          </a:r>
        </a:p>
      </dsp:txBody>
      <dsp:txXfrm>
        <a:off x="55" y="1007547"/>
        <a:ext cx="5301951" cy="3631635"/>
      </dsp:txXfrm>
    </dsp:sp>
    <dsp:sp modelId="{FBA741F3-57DC-014F-ACC6-143F1F67AE52}">
      <dsp:nvSpPr>
        <dsp:cNvPr id="0" name=""/>
        <dsp:cNvSpPr/>
      </dsp:nvSpPr>
      <dsp:spPr>
        <a:xfrm>
          <a:off x="6044280" y="118501"/>
          <a:ext cx="5301951" cy="889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r>
            <a:rPr lang="de-DE" sz="2100" kern="1200" dirty="0" err="1"/>
            <a:t>Reflection</a:t>
          </a:r>
          <a:r>
            <a:rPr lang="de-DE" sz="2100" kern="1200" dirty="0"/>
            <a:t> </a:t>
          </a:r>
          <a:r>
            <a:rPr lang="de-DE" sz="2100" kern="1200" dirty="0" err="1"/>
            <a:t>discussion</a:t>
          </a:r>
          <a:endParaRPr lang="de-DE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(oral </a:t>
          </a:r>
          <a:r>
            <a:rPr lang="de-DE" sz="2100" kern="1200" dirty="0" err="1"/>
            <a:t>exam</a:t>
          </a:r>
          <a:r>
            <a:rPr lang="de-DE" sz="2100" kern="1200" dirty="0"/>
            <a:t>)</a:t>
          </a:r>
        </a:p>
      </dsp:txBody>
      <dsp:txXfrm>
        <a:off x="6044280" y="118501"/>
        <a:ext cx="5301951" cy="889046"/>
      </dsp:txXfrm>
    </dsp:sp>
    <dsp:sp modelId="{B341717B-4166-F244-92DE-4EDC42BFB916}">
      <dsp:nvSpPr>
        <dsp:cNvPr id="0" name=""/>
        <dsp:cNvSpPr/>
      </dsp:nvSpPr>
      <dsp:spPr>
        <a:xfrm>
          <a:off x="6044280" y="1007547"/>
          <a:ext cx="5301951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noProof="0" dirty="0"/>
            <a:t>same team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noProof="0" dirty="0"/>
            <a:t>about 10 minutes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noProof="0" dirty="0"/>
            <a:t>everybody has to speak and reflect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noProof="0" dirty="0"/>
            <a:t>based on presentation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noProof="0" dirty="0"/>
            <a:t>elaborate certain aspects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noProof="0" dirty="0"/>
            <a:t>give reasons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noProof="0" dirty="0"/>
            <a:t>reflect on process and consider our criteria (=</a:t>
          </a:r>
          <a:r>
            <a:rPr lang="en-GB" sz="2100" kern="1200" noProof="0" dirty="0" err="1"/>
            <a:t>Bewertungsbogen</a:t>
          </a:r>
          <a:r>
            <a:rPr lang="en-GB" sz="2100" kern="1200" noProof="0" dirty="0"/>
            <a:t>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2100" kern="1200" dirty="0"/>
        </a:p>
      </dsp:txBody>
      <dsp:txXfrm>
        <a:off x="6044280" y="1007547"/>
        <a:ext cx="5301951" cy="3631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8BB69-8A69-FB45-89AD-7F9D88B83979}">
      <dsp:nvSpPr>
        <dsp:cNvPr id="0" name=""/>
        <dsp:cNvSpPr/>
      </dsp:nvSpPr>
      <dsp:spPr>
        <a:xfrm>
          <a:off x="6303" y="134751"/>
          <a:ext cx="2600664" cy="354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Competition</a:t>
          </a:r>
        </a:p>
      </dsp:txBody>
      <dsp:txXfrm>
        <a:off x="6303" y="134751"/>
        <a:ext cx="2600664" cy="354497"/>
      </dsp:txXfrm>
    </dsp:sp>
    <dsp:sp modelId="{80B2B118-3D01-FD43-B2BF-D86FF6FC1EC5}">
      <dsp:nvSpPr>
        <dsp:cNvPr id="0" name=""/>
        <dsp:cNvSpPr/>
      </dsp:nvSpPr>
      <dsp:spPr>
        <a:xfrm>
          <a:off x="10756" y="519515"/>
          <a:ext cx="2591757" cy="28991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/>
            <a:t>Presentation &amp; Planning of the trip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noProof="0" dirty="0"/>
            <a:t>Jury: </a:t>
          </a:r>
          <a:r>
            <a:rPr lang="en-GB" sz="1400" kern="1200" noProof="0" dirty="0"/>
            <a:t>Classmates &amp; teacher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noProof="0" dirty="0"/>
            <a:t>Criteria: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kern="1200" noProof="0" dirty="0"/>
            <a:t>    our 4K -marking scheme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noProof="0" dirty="0"/>
            <a:t>Reward: 50% </a:t>
          </a:r>
          <a:r>
            <a:rPr lang="en-GB" sz="1400" b="0" kern="1200" noProof="0" dirty="0"/>
            <a:t>of y</a:t>
          </a:r>
          <a:r>
            <a:rPr lang="en-GB" sz="1400" kern="1200" noProof="0" dirty="0"/>
            <a:t>our grade (group grade</a:t>
          </a:r>
          <a:r>
            <a:rPr lang="de-DE" sz="1400" kern="1200" dirty="0"/>
            <a:t>)</a:t>
          </a:r>
        </a:p>
      </dsp:txBody>
      <dsp:txXfrm>
        <a:off x="10756" y="519515"/>
        <a:ext cx="2591757" cy="2899160"/>
      </dsp:txXfrm>
    </dsp:sp>
    <dsp:sp modelId="{0BBB52EF-EF55-9247-AE2D-835513471CC3}">
      <dsp:nvSpPr>
        <dsp:cNvPr id="0" name=""/>
        <dsp:cNvSpPr/>
      </dsp:nvSpPr>
      <dsp:spPr>
        <a:xfrm>
          <a:off x="2911090" y="70916"/>
          <a:ext cx="2172306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Class Feedback</a:t>
          </a:r>
        </a:p>
      </dsp:txBody>
      <dsp:txXfrm>
        <a:off x="2911090" y="70916"/>
        <a:ext cx="2172306" cy="403200"/>
      </dsp:txXfrm>
    </dsp:sp>
    <dsp:sp modelId="{FCFCC9C5-3E73-EE4F-A57A-8F77BA10B305}">
      <dsp:nvSpPr>
        <dsp:cNvPr id="0" name=""/>
        <dsp:cNvSpPr/>
      </dsp:nvSpPr>
      <dsp:spPr>
        <a:xfrm>
          <a:off x="2911090" y="474116"/>
          <a:ext cx="2172306" cy="30083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/>
            <a:t>Feedback on your presentation = competition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noProof="0" dirty="0"/>
            <a:t>Jury: </a:t>
          </a:r>
          <a:r>
            <a:rPr lang="en-GB" sz="1400" kern="1200" noProof="0" dirty="0"/>
            <a:t>Classmates &amp; teacher</a:t>
          </a:r>
          <a:endParaRPr lang="en-GB" sz="1400" b="1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b="1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noProof="0" dirty="0"/>
            <a:t>Criteria: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kern="1200" noProof="0" dirty="0"/>
            <a:t>    our 4K - marking scheme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de-DE" sz="1400" kern="1200" dirty="0"/>
        </a:p>
      </dsp:txBody>
      <dsp:txXfrm>
        <a:off x="2911090" y="474116"/>
        <a:ext cx="2172306" cy="3008395"/>
      </dsp:txXfrm>
    </dsp:sp>
    <dsp:sp modelId="{C428DE39-2BEA-DD44-A030-C8BECBBC8335}">
      <dsp:nvSpPr>
        <dsp:cNvPr id="0" name=""/>
        <dsp:cNvSpPr/>
      </dsp:nvSpPr>
      <dsp:spPr>
        <a:xfrm>
          <a:off x="5387519" y="70916"/>
          <a:ext cx="2172306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Class </a:t>
          </a:r>
          <a:r>
            <a:rPr lang="de-DE" sz="1400" kern="1200" dirty="0" err="1"/>
            <a:t>test</a:t>
          </a:r>
          <a:endParaRPr lang="de-DE" sz="1400" kern="1200" dirty="0"/>
        </a:p>
      </dsp:txBody>
      <dsp:txXfrm>
        <a:off x="5387519" y="70916"/>
        <a:ext cx="2172306" cy="403200"/>
      </dsp:txXfrm>
    </dsp:sp>
    <dsp:sp modelId="{0704CED7-EBBB-E14B-9F32-2DC54C49B24D}">
      <dsp:nvSpPr>
        <dsp:cNvPr id="0" name=""/>
        <dsp:cNvSpPr/>
      </dsp:nvSpPr>
      <dsp:spPr>
        <a:xfrm>
          <a:off x="5387519" y="474116"/>
          <a:ext cx="2172306" cy="30083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/>
            <a:t>Presentation &amp; reflection discussion of your project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noProof="0" dirty="0"/>
            <a:t>Criteria: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kern="1200" noProof="0" dirty="0"/>
            <a:t>    marking scheme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noProof="0" dirty="0"/>
            <a:t>Reward: 50% </a:t>
          </a:r>
          <a:r>
            <a:rPr lang="en-GB" sz="1400" b="0" kern="1200" noProof="0" dirty="0"/>
            <a:t>of</a:t>
          </a:r>
          <a:r>
            <a:rPr lang="en-GB" sz="1400" b="1" kern="1200" noProof="0" dirty="0"/>
            <a:t> </a:t>
          </a:r>
          <a:r>
            <a:rPr lang="en-GB" sz="1400" b="0" kern="1200" noProof="0" dirty="0"/>
            <a:t>you</a:t>
          </a:r>
          <a:r>
            <a:rPr lang="en-GB" sz="1400" kern="1200" noProof="0" dirty="0"/>
            <a:t>r grade (individual grade)</a:t>
          </a:r>
        </a:p>
      </dsp:txBody>
      <dsp:txXfrm>
        <a:off x="5387519" y="474116"/>
        <a:ext cx="2172306" cy="3008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C9E7553-9265-BB4F-9B3E-934519C686F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8855DA0-105F-C943-911E-AAF4D4E6FFA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15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7553-9265-BB4F-9B3E-934519C686F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5DA0-105F-C943-911E-AAF4D4E6FFA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91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7553-9265-BB4F-9B3E-934519C686F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5DA0-105F-C943-911E-AAF4D4E6FFA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916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7553-9265-BB4F-9B3E-934519C686F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5DA0-105F-C943-911E-AAF4D4E6FFA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063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7553-9265-BB4F-9B3E-934519C686F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5DA0-105F-C943-911E-AAF4D4E6FFA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96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7553-9265-BB4F-9B3E-934519C686F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5DA0-105F-C943-911E-AAF4D4E6FFA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102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7553-9265-BB4F-9B3E-934519C686F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5DA0-105F-C943-911E-AAF4D4E6FFA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156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C9E7553-9265-BB4F-9B3E-934519C686F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5DA0-105F-C943-911E-AAF4D4E6FFA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555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C9E7553-9265-BB4F-9B3E-934519C686F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5DA0-105F-C943-911E-AAF4D4E6FFA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97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7553-9265-BB4F-9B3E-934519C686F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5DA0-105F-C943-911E-AAF4D4E6FFA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20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7553-9265-BB4F-9B3E-934519C686F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5DA0-105F-C943-911E-AAF4D4E6FFA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08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7553-9265-BB4F-9B3E-934519C686F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5DA0-105F-C943-911E-AAF4D4E6FFA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33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7553-9265-BB4F-9B3E-934519C686F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5DA0-105F-C943-911E-AAF4D4E6FFA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0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7553-9265-BB4F-9B3E-934519C686F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5DA0-105F-C943-911E-AAF4D4E6FFA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54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7553-9265-BB4F-9B3E-934519C686F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5DA0-105F-C943-911E-AAF4D4E6FFA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28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7553-9265-BB4F-9B3E-934519C686F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5DA0-105F-C943-911E-AAF4D4E6FFA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00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7553-9265-BB4F-9B3E-934519C686F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5DA0-105F-C943-911E-AAF4D4E6FFA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54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C9E7553-9265-BB4F-9B3E-934519C686F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8855DA0-105F-C943-911E-AAF4D4E6FFA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71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ew.mta.info/map/525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mova.com/blog/english-vocabulary-for-tourism" TargetMode="External"/><Relationship Id="rId2" Type="http://schemas.openxmlformats.org/officeDocument/2006/relationships/hyperlink" Target="https://edubenchmark.com/blog/vocabulary-topic-trave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ocabulary.cl/english/feedback-language.htm" TargetMode="External"/><Relationship Id="rId4" Type="http://schemas.openxmlformats.org/officeDocument/2006/relationships/hyperlink" Target="https://preply.com/en/blog/travel-english-vocabulary-phrase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92545-CDAE-BC4D-B1DC-EEE6A1D0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Further </a:t>
            </a:r>
            <a:r>
              <a:rPr lang="de-DE" b="1" dirty="0" err="1"/>
              <a:t>information</a:t>
            </a:r>
            <a:r>
              <a:rPr lang="de-DE" b="1" dirty="0"/>
              <a:t> on </a:t>
            </a:r>
            <a:r>
              <a:rPr lang="de-DE" b="1" dirty="0" err="1"/>
              <a:t>our</a:t>
            </a:r>
            <a:r>
              <a:rPr lang="de-DE" b="1" dirty="0"/>
              <a:t> New York City Project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5706A9C-09C1-BD4A-BECD-C8DD4AB11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2844550"/>
            <a:ext cx="8824913" cy="2934199"/>
          </a:xfrm>
        </p:spPr>
      </p:pic>
    </p:spTree>
    <p:extLst>
      <p:ext uri="{BB962C8B-B14F-4D97-AF65-F5344CB8AC3E}">
        <p14:creationId xmlns:p14="http://schemas.microsoft.com/office/powerpoint/2010/main" val="1164650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5747A-485C-8F4D-9CBB-807BFD6D1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/>
              <a:t>What you should consider and discuss in your group</a:t>
            </a:r>
            <a:br>
              <a:rPr lang="en-GB" dirty="0"/>
            </a:b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8B18E1-9871-EF41-9C3F-433B13D0A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ea typeface="Bodoni Ornaments" pitchFamily="2" charset="0"/>
                <a:cs typeface="Devanagari Sangam MN" panose="02000000000000000000" pitchFamily="2" charset="0"/>
              </a:rPr>
              <a:t>Where can you find </a:t>
            </a:r>
            <a:r>
              <a:rPr lang="en-GB" b="1" dirty="0">
                <a:ea typeface="Bodoni Ornaments" pitchFamily="2" charset="0"/>
                <a:cs typeface="Devanagari Sangam MN" panose="02000000000000000000" pitchFamily="2" charset="0"/>
              </a:rPr>
              <a:t>cheap flights</a:t>
            </a:r>
            <a:r>
              <a:rPr lang="en-GB" dirty="0">
                <a:ea typeface="Bodoni Ornaments" pitchFamily="2" charset="0"/>
                <a:cs typeface="Devanagari Sangam MN" panose="02000000000000000000" pitchFamily="2" charset="0"/>
              </a:rPr>
              <a:t>? </a:t>
            </a:r>
            <a:r>
              <a:rPr lang="en-GB" i="1" dirty="0">
                <a:ea typeface="Bodoni Ornaments" pitchFamily="2" charset="0"/>
                <a:cs typeface="Devanagari Sangam MN" panose="02000000000000000000" pitchFamily="2" charset="0"/>
              </a:rPr>
              <a:t>(here are some tips: </a:t>
            </a:r>
            <a:r>
              <a:rPr lang="en-GB" i="1" dirty="0" err="1">
                <a:ea typeface="Bodoni Ornaments" pitchFamily="2" charset="0"/>
                <a:cs typeface="Devanagari Sangam MN" panose="02000000000000000000" pitchFamily="2" charset="0"/>
              </a:rPr>
              <a:t>skyscanner.de</a:t>
            </a:r>
            <a:r>
              <a:rPr lang="en-GB" i="1" dirty="0">
                <a:ea typeface="Bodoni Ornaments" pitchFamily="2" charset="0"/>
                <a:cs typeface="Devanagari Sangam MN" panose="02000000000000000000" pitchFamily="2" charset="0"/>
              </a:rPr>
              <a:t> / </a:t>
            </a:r>
            <a:r>
              <a:rPr lang="en-GB" i="1" dirty="0" err="1">
                <a:ea typeface="Bodoni Ornaments" pitchFamily="2" charset="0"/>
                <a:cs typeface="Devanagari Sangam MN" panose="02000000000000000000" pitchFamily="2" charset="0"/>
              </a:rPr>
              <a:t>fluege.de</a:t>
            </a:r>
            <a:r>
              <a:rPr lang="en-GB" i="1" dirty="0">
                <a:ea typeface="Bodoni Ornaments" pitchFamily="2" charset="0"/>
                <a:cs typeface="Devanagari Sangam MN" panose="02000000000000000000" pitchFamily="2" charset="0"/>
              </a:rPr>
              <a:t> / Check24)</a:t>
            </a:r>
            <a:endParaRPr lang="en-GB" dirty="0">
              <a:ea typeface="Bodoni Ornaments" pitchFamily="2" charset="0"/>
              <a:cs typeface="Devanagari Sangam MN" panose="02000000000000000000" pitchFamily="2" charset="0"/>
            </a:endParaRPr>
          </a:p>
          <a:p>
            <a:r>
              <a:rPr lang="en-GB" dirty="0">
                <a:ea typeface="Bodoni Ornaments" pitchFamily="2" charset="0"/>
                <a:cs typeface="Devanagari Sangam MN" panose="02000000000000000000" pitchFamily="2" charset="0"/>
              </a:rPr>
              <a:t>When is a </a:t>
            </a:r>
            <a:r>
              <a:rPr lang="en-GB" b="1" dirty="0">
                <a:ea typeface="Bodoni Ornaments" pitchFamily="2" charset="0"/>
                <a:cs typeface="Devanagari Sangam MN" panose="02000000000000000000" pitchFamily="2" charset="0"/>
              </a:rPr>
              <a:t>good time to fly</a:t>
            </a:r>
            <a:r>
              <a:rPr lang="en-GB" dirty="0">
                <a:ea typeface="Bodoni Ornaments" pitchFamily="2" charset="0"/>
                <a:cs typeface="Devanagari Sangam MN" panose="02000000000000000000" pitchFamily="2" charset="0"/>
              </a:rPr>
              <a:t>?</a:t>
            </a:r>
          </a:p>
          <a:p>
            <a:pPr lvl="1"/>
            <a:r>
              <a:rPr lang="en-GB" dirty="0">
                <a:ea typeface="Bodoni Ornaments" pitchFamily="2" charset="0"/>
                <a:cs typeface="Devanagari Sangam MN" panose="02000000000000000000" pitchFamily="2" charset="0"/>
              </a:rPr>
              <a:t>Think of prices, but also consider the weather. It can be very hot, but also very cold in New York City.</a:t>
            </a:r>
          </a:p>
          <a:p>
            <a:r>
              <a:rPr lang="en-GB" dirty="0">
                <a:ea typeface="Bodoni Ornaments" pitchFamily="2" charset="0"/>
                <a:cs typeface="Devanagari Sangam MN" panose="02000000000000000000" pitchFamily="2" charset="0"/>
              </a:rPr>
              <a:t>Do not forget the </a:t>
            </a:r>
            <a:r>
              <a:rPr lang="en-GB" b="1" dirty="0">
                <a:ea typeface="Bodoni Ornaments" pitchFamily="2" charset="0"/>
                <a:cs typeface="Devanagari Sangam MN" panose="02000000000000000000" pitchFamily="2" charset="0"/>
              </a:rPr>
              <a:t>time difference</a:t>
            </a:r>
            <a:r>
              <a:rPr lang="en-GB" dirty="0">
                <a:ea typeface="Bodoni Ornaments" pitchFamily="2" charset="0"/>
                <a:cs typeface="Devanagari Sangam MN" panose="02000000000000000000" pitchFamily="2" charset="0"/>
              </a:rPr>
              <a:t>.</a:t>
            </a:r>
          </a:p>
          <a:p>
            <a:r>
              <a:rPr lang="en-GB" dirty="0">
                <a:ea typeface="Bodoni Ornaments" pitchFamily="2" charset="0"/>
                <a:cs typeface="Devanagari Sangam MN" panose="02000000000000000000" pitchFamily="2" charset="0"/>
              </a:rPr>
              <a:t>Look for </a:t>
            </a:r>
            <a:r>
              <a:rPr lang="en-GB" b="1" dirty="0">
                <a:ea typeface="Bodoni Ornaments" pitchFamily="2" charset="0"/>
                <a:cs typeface="Devanagari Sangam MN" panose="02000000000000000000" pitchFamily="2" charset="0"/>
              </a:rPr>
              <a:t>apps</a:t>
            </a:r>
            <a:r>
              <a:rPr lang="en-GB" dirty="0">
                <a:ea typeface="Bodoni Ornaments" pitchFamily="2" charset="0"/>
                <a:cs typeface="Devanagari Sangam MN" panose="02000000000000000000" pitchFamily="2" charset="0"/>
              </a:rPr>
              <a:t> that help you find good deals </a:t>
            </a:r>
            <a:r>
              <a:rPr lang="en-GB" i="1" dirty="0">
                <a:ea typeface="Bodoni Ornaments" pitchFamily="2" charset="0"/>
                <a:cs typeface="Devanagari Sangam MN" panose="02000000000000000000" pitchFamily="2" charset="0"/>
              </a:rPr>
              <a:t>(e.g., </a:t>
            </a:r>
            <a:r>
              <a:rPr lang="en-GB" i="1" dirty="0" err="1">
                <a:ea typeface="Bodoni Ornaments" pitchFamily="2" charset="0"/>
                <a:cs typeface="Devanagari Sangam MN" panose="02000000000000000000" pitchFamily="2" charset="0"/>
              </a:rPr>
              <a:t>Booking.com</a:t>
            </a:r>
            <a:r>
              <a:rPr lang="en-GB" i="1" dirty="0">
                <a:ea typeface="Bodoni Ornaments" pitchFamily="2" charset="0"/>
                <a:cs typeface="Devanagari Sangam MN" panose="02000000000000000000" pitchFamily="2" charset="0"/>
              </a:rPr>
              <a:t> / Airbnb / The New York Pass / recommendations for restaurants).</a:t>
            </a:r>
            <a:endParaRPr lang="en-GB" dirty="0">
              <a:ea typeface="Bodoni Ornaments" pitchFamily="2" charset="0"/>
              <a:cs typeface="Devanagari Sangam MN" panose="02000000000000000000" pitchFamily="2" charset="0"/>
            </a:endParaRPr>
          </a:p>
          <a:p>
            <a:r>
              <a:rPr lang="en-GB" dirty="0">
                <a:ea typeface="Bodoni Ornaments" pitchFamily="2" charset="0"/>
                <a:cs typeface="Devanagari Sangam MN" panose="02000000000000000000" pitchFamily="2" charset="0"/>
              </a:rPr>
              <a:t>Use </a:t>
            </a:r>
            <a:r>
              <a:rPr lang="en-GB" b="1" dirty="0">
                <a:ea typeface="Bodoni Ornaments" pitchFamily="2" charset="0"/>
                <a:cs typeface="Devanagari Sangam MN" panose="02000000000000000000" pitchFamily="2" charset="0"/>
              </a:rPr>
              <a:t>Google Maps </a:t>
            </a:r>
            <a:r>
              <a:rPr lang="en-GB" dirty="0">
                <a:ea typeface="Bodoni Ornaments" pitchFamily="2" charset="0"/>
                <a:cs typeface="Devanagari Sangam MN" panose="02000000000000000000" pitchFamily="2" charset="0"/>
              </a:rPr>
              <a:t>to check distances. Think about </a:t>
            </a:r>
            <a:r>
              <a:rPr lang="en-GB" b="1" dirty="0">
                <a:ea typeface="Bodoni Ornaments" pitchFamily="2" charset="0"/>
                <a:cs typeface="Devanagari Sangam MN" panose="02000000000000000000" pitchFamily="2" charset="0"/>
              </a:rPr>
              <a:t>transportation and prices </a:t>
            </a:r>
            <a:r>
              <a:rPr lang="en-GB" dirty="0">
                <a:ea typeface="Bodoni Ornaments" pitchFamily="2" charset="0"/>
                <a:cs typeface="Devanagari Sangam MN" panose="02000000000000000000" pitchFamily="2" charset="0"/>
              </a:rPr>
              <a:t>as well, because New York is huge.</a:t>
            </a:r>
          </a:p>
          <a:p>
            <a:r>
              <a:rPr lang="en-GB" b="1" dirty="0">
                <a:ea typeface="Bodoni Ornaments" pitchFamily="2" charset="0"/>
                <a:cs typeface="Devanagari Sangam MN" panose="02000000000000000000" pitchFamily="2" charset="0"/>
              </a:rPr>
              <a:t>New York subway map</a:t>
            </a:r>
            <a:r>
              <a:rPr lang="en-GB" dirty="0">
                <a:ea typeface="Bodoni Ornaments" pitchFamily="2" charset="0"/>
                <a:cs typeface="Devanagari Sangam MN" panose="02000000000000000000" pitchFamily="2" charset="0"/>
              </a:rPr>
              <a:t>: </a:t>
            </a:r>
            <a:r>
              <a:rPr lang="en-GB" dirty="0">
                <a:ea typeface="Bodoni Ornaments" pitchFamily="2" charset="0"/>
                <a:cs typeface="Devanagari Sangam MN" panose="02000000000000000000" pitchFamily="2" charset="0"/>
                <a:hlinkClick r:id="rId2"/>
              </a:rPr>
              <a:t>https://new.mta.info/map/5256</a:t>
            </a:r>
            <a:r>
              <a:rPr lang="en-GB" dirty="0">
                <a:ea typeface="Bodoni Ornaments" pitchFamily="2" charset="0"/>
                <a:cs typeface="Devanagari Sangam MN" panose="02000000000000000000" pitchFamily="2" charset="0"/>
              </a:rPr>
              <a:t> </a:t>
            </a:r>
            <a:r>
              <a:rPr lang="en-GB" i="1" dirty="0">
                <a:ea typeface="Bodoni Ornaments" pitchFamily="2" charset="0"/>
                <a:cs typeface="Devanagari Sangam MN" panose="02000000000000000000" pitchFamily="2" charset="0"/>
              </a:rPr>
              <a:t>(Other maps are also available online.)</a:t>
            </a:r>
            <a:endParaRPr lang="en-GB" dirty="0">
              <a:ea typeface="Bodoni Ornaments" pitchFamily="2" charset="0"/>
              <a:cs typeface="Devanagari Sangam MN" panose="02000000000000000000" pitchFamily="2" charset="0"/>
            </a:endParaRPr>
          </a:p>
          <a:p>
            <a:r>
              <a:rPr lang="en-GB" dirty="0">
                <a:ea typeface="Bodoni Ornaments" pitchFamily="2" charset="0"/>
                <a:cs typeface="Devanagari Sangam MN" panose="02000000000000000000" pitchFamily="2" charset="0"/>
              </a:rPr>
              <a:t>What do you </a:t>
            </a:r>
            <a:r>
              <a:rPr lang="en-GB" b="1" dirty="0">
                <a:ea typeface="Bodoni Ornaments" pitchFamily="2" charset="0"/>
                <a:cs typeface="Devanagari Sangam MN" panose="02000000000000000000" pitchFamily="2" charset="0"/>
              </a:rPr>
              <a:t>want to see and do </a:t>
            </a:r>
            <a:r>
              <a:rPr lang="en-GB" dirty="0">
                <a:ea typeface="Bodoni Ornaments" pitchFamily="2" charset="0"/>
                <a:cs typeface="Devanagari Sangam MN" panose="02000000000000000000" pitchFamily="2" charset="0"/>
              </a:rPr>
              <a:t>in New York, and </a:t>
            </a:r>
            <a:r>
              <a:rPr lang="en-GB" b="1" dirty="0">
                <a:ea typeface="Bodoni Ornaments" pitchFamily="2" charset="0"/>
                <a:cs typeface="Devanagari Sangam MN" panose="02000000000000000000" pitchFamily="2" charset="0"/>
              </a:rPr>
              <a:t>why</a:t>
            </a:r>
            <a:r>
              <a:rPr lang="en-GB" dirty="0">
                <a:ea typeface="Bodoni Ornaments" pitchFamily="2" charset="0"/>
                <a:cs typeface="Devanagari Sangam MN" panose="02000000000000000000" pitchFamily="2" charset="0"/>
              </a:rPr>
              <a:t>?</a:t>
            </a:r>
          </a:p>
          <a:p>
            <a:r>
              <a:rPr lang="en-GB" dirty="0">
                <a:ea typeface="Bodoni Ornaments" pitchFamily="2" charset="0"/>
                <a:cs typeface="Devanagari Sangam MN" panose="02000000000000000000" pitchFamily="2" charset="0"/>
              </a:rPr>
              <a:t>How much </a:t>
            </a:r>
            <a:r>
              <a:rPr lang="en-GB" b="1" dirty="0">
                <a:ea typeface="Bodoni Ornaments" pitchFamily="2" charset="0"/>
                <a:cs typeface="Devanagari Sangam MN" panose="02000000000000000000" pitchFamily="2" charset="0"/>
              </a:rPr>
              <a:t>mone</a:t>
            </a:r>
            <a:r>
              <a:rPr lang="en-GB" dirty="0">
                <a:ea typeface="Bodoni Ornaments" pitchFamily="2" charset="0"/>
                <a:cs typeface="Devanagari Sangam MN" panose="02000000000000000000" pitchFamily="2" charset="0"/>
              </a:rPr>
              <a:t>y do you need for the entire trip? Try to find </a:t>
            </a:r>
            <a:r>
              <a:rPr lang="en-GB" b="1" dirty="0">
                <a:ea typeface="Bodoni Ornaments" pitchFamily="2" charset="0"/>
                <a:cs typeface="Devanagari Sangam MN" panose="02000000000000000000" pitchFamily="2" charset="0"/>
              </a:rPr>
              <a:t>good deals</a:t>
            </a:r>
            <a:r>
              <a:rPr lang="en-GB" dirty="0">
                <a:ea typeface="Bodoni Ornaments" pitchFamily="2" charset="0"/>
                <a:cs typeface="Devanagari Sangam MN" panose="02000000000000000000" pitchFamily="2" charset="0"/>
              </a:rPr>
              <a:t>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132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67888-F033-769E-D837-D9FA4748E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52" y="258471"/>
            <a:ext cx="5382296" cy="1246238"/>
          </a:xfrm>
        </p:spPr>
        <p:txBody>
          <a:bodyPr>
            <a:normAutofit/>
          </a:bodyPr>
          <a:lstStyle/>
          <a:p>
            <a:r>
              <a:rPr lang="en-GB" dirty="0"/>
              <a:t>Criteria. 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A8ADA3C6-CE36-64D7-ACCA-BFCC7091E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5123650"/>
              </p:ext>
            </p:extLst>
          </p:nvPr>
        </p:nvGraphicFramePr>
        <p:xfrm>
          <a:off x="547352" y="1805651"/>
          <a:ext cx="11346287" cy="4757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925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7AFABE7-9B7F-823A-A7AB-12B66635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1" y="184820"/>
            <a:ext cx="10515600" cy="832611"/>
          </a:xfrm>
        </p:spPr>
        <p:txBody>
          <a:bodyPr>
            <a:normAutofit fontScale="90000"/>
          </a:bodyPr>
          <a:lstStyle/>
          <a:p>
            <a:r>
              <a:rPr lang="en-GB" dirty="0"/>
              <a:t>   </a:t>
            </a:r>
            <a:br>
              <a:rPr lang="en-GB" dirty="0"/>
            </a:br>
            <a:r>
              <a:rPr lang="en-GB" dirty="0"/>
              <a:t>      Elements of assessment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B1C2B2B-E5D2-76D9-C259-40F2694F71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171571"/>
              </p:ext>
            </p:extLst>
          </p:nvPr>
        </p:nvGraphicFramePr>
        <p:xfrm>
          <a:off x="8491113" y="2461789"/>
          <a:ext cx="3394656" cy="3129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65A0C078-4AEC-CB80-2F20-686E298EF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8485832"/>
              </p:ext>
            </p:extLst>
          </p:nvPr>
        </p:nvGraphicFramePr>
        <p:xfrm>
          <a:off x="868101" y="2372810"/>
          <a:ext cx="7566130" cy="355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9897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A166B-4733-AD40-DD7E-F6725387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29" y="159064"/>
            <a:ext cx="4506532" cy="768216"/>
          </a:xfrm>
        </p:spPr>
        <p:txBody>
          <a:bodyPr>
            <a:normAutofit fontScale="90000"/>
          </a:bodyPr>
          <a:lstStyle/>
          <a:p>
            <a:r>
              <a:rPr lang="en-GB" dirty="0"/>
              <a:t>    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          Language help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6A2062-DE02-0D01-B058-267939C2C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13" y="2210763"/>
            <a:ext cx="9954228" cy="4178461"/>
          </a:xfrm>
        </p:spPr>
        <p:txBody>
          <a:bodyPr>
            <a:normAutofit fontScale="40000" lnSpcReduction="20000"/>
          </a:bodyPr>
          <a:lstStyle/>
          <a:p>
            <a:pPr marL="0" indent="0" algn="l" rtl="0" fontAlgn="base"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4300" dirty="0">
                <a:solidFill>
                  <a:srgbClr val="000000"/>
                </a:solidFill>
                <a:latin typeface="Calibri" panose="020F0502020204030204" pitchFamily="34" charset="0"/>
              </a:rPr>
              <a:t>Improve</a:t>
            </a:r>
            <a:r>
              <a:rPr lang="en-US" sz="43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your English vocabulary related to travel and budgeting </a:t>
            </a:r>
            <a:endParaRPr lang="en-US" sz="4300" b="0" i="0" u="none" strike="noStrike" dirty="0">
              <a:effectLst/>
              <a:latin typeface="Calibri" panose="020F0502020204030204" pitchFamily="34" charset="0"/>
            </a:endParaRPr>
          </a:p>
          <a:p>
            <a:pPr lvl="1" fontAlgn="base"/>
            <a:r>
              <a:rPr lang="en-US" sz="43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https://edubenchmark.com/blog/vocabulary-topic-travel/</a:t>
            </a:r>
            <a:r>
              <a:rPr lang="en-US" sz="43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  <a:endParaRPr lang="en-US" sz="4300" b="0" i="0" u="none" strike="noStrike" dirty="0">
              <a:effectLst/>
              <a:latin typeface="Calibri" panose="020F0502020204030204" pitchFamily="34" charset="0"/>
            </a:endParaRPr>
          </a:p>
          <a:p>
            <a:pPr lvl="1" fontAlgn="base"/>
            <a:r>
              <a:rPr lang="en-US" sz="43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https://promova.com/blog/english-vocabulary-for-tourism</a:t>
            </a:r>
            <a:r>
              <a:rPr lang="en-US" sz="43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  <a:endParaRPr lang="en-US" sz="4300" b="0" i="0" u="none" strike="noStrike" dirty="0">
              <a:effectLst/>
              <a:latin typeface="Calibri" panose="020F0502020204030204" pitchFamily="34" charset="0"/>
            </a:endParaRPr>
          </a:p>
          <a:p>
            <a:pPr lvl="1" fontAlgn="base"/>
            <a:r>
              <a:rPr lang="en-US" sz="43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https://preply.com/en/blog/travel-english-vocabulary-phrases/</a:t>
            </a:r>
            <a:r>
              <a:rPr lang="en-US" sz="43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marL="457200" lvl="1" indent="0" fontAlgn="base">
              <a:buNone/>
            </a:pPr>
            <a:endParaRPr lang="en-US" sz="4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lvl="1" indent="0" fontAlgn="base">
              <a:buNone/>
            </a:pPr>
            <a:r>
              <a:rPr lang="en-US" sz="43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Feedback</a:t>
            </a:r>
          </a:p>
          <a:p>
            <a:pPr lvl="1" fontAlgn="base"/>
            <a:r>
              <a:rPr lang="en-US" sz="4300" dirty="0">
                <a:solidFill>
                  <a:srgbClr val="000000"/>
                </a:solidFill>
                <a:latin typeface="Calibri" panose="020F0502020204030204" pitchFamily="34" charset="0"/>
                <a:hlinkClick r:id="rId5"/>
              </a:rPr>
              <a:t>https://www.vocabulary.cl/english/feedback-language.htm</a:t>
            </a:r>
            <a:endParaRPr lang="en-US" sz="4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fontAlgn="base"/>
            <a:r>
              <a:rPr lang="en-US" sz="43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See: </a:t>
            </a:r>
            <a:r>
              <a:rPr lang="en-US" sz="4300" dirty="0">
                <a:solidFill>
                  <a:srgbClr val="000000"/>
                </a:solidFill>
                <a:latin typeface="Calibri" panose="020F0502020204030204" pitchFamily="34" charset="0"/>
              </a:rPr>
              <a:t>Giving Feedback </a:t>
            </a:r>
            <a:endParaRPr lang="en-US" sz="43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fontAlgn="base"/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lvl="1" indent="0" fontAlgn="base">
              <a:buNone/>
            </a:pPr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endParaRPr lang="de-DE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/>
            <a:endParaRPr lang="en-GB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3501598-A4CC-7420-1A5F-7EE8D7BEFDFC}"/>
              </a:ext>
            </a:extLst>
          </p:cNvPr>
          <p:cNvSpPr txBox="1">
            <a:spLocks/>
          </p:cNvSpPr>
          <p:nvPr/>
        </p:nvSpPr>
        <p:spPr>
          <a:xfrm>
            <a:off x="271529" y="3737245"/>
            <a:ext cx="4506532" cy="654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05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5015E-1902-8841-9070-DCE54CAF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43232"/>
            <a:ext cx="8452033" cy="868880"/>
          </a:xfrm>
        </p:spPr>
        <p:txBody>
          <a:bodyPr>
            <a:normAutofit/>
          </a:bodyPr>
          <a:lstStyle/>
          <a:p>
            <a:r>
              <a:rPr lang="de-DE" sz="2800" dirty="0" err="1"/>
              <a:t>Giving</a:t>
            </a:r>
            <a:r>
              <a:rPr lang="de-DE" sz="2800" dirty="0"/>
              <a:t> Feedback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9A3B692B-E144-7743-9233-DC06B3BD60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023999"/>
              </p:ext>
            </p:extLst>
          </p:nvPr>
        </p:nvGraphicFramePr>
        <p:xfrm>
          <a:off x="3738622" y="1412111"/>
          <a:ext cx="4456252" cy="5139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4063">
                  <a:extLst>
                    <a:ext uri="{9D8B030D-6E8A-4147-A177-3AD203B41FA5}">
                      <a16:colId xmlns:a16="http://schemas.microsoft.com/office/drawing/2014/main" val="1731958308"/>
                    </a:ext>
                  </a:extLst>
                </a:gridCol>
                <a:gridCol w="1114063">
                  <a:extLst>
                    <a:ext uri="{9D8B030D-6E8A-4147-A177-3AD203B41FA5}">
                      <a16:colId xmlns:a16="http://schemas.microsoft.com/office/drawing/2014/main" val="4202109301"/>
                    </a:ext>
                  </a:extLst>
                </a:gridCol>
                <a:gridCol w="1114063">
                  <a:extLst>
                    <a:ext uri="{9D8B030D-6E8A-4147-A177-3AD203B41FA5}">
                      <a16:colId xmlns:a16="http://schemas.microsoft.com/office/drawing/2014/main" val="2314413988"/>
                    </a:ext>
                  </a:extLst>
                </a:gridCol>
                <a:gridCol w="1114063">
                  <a:extLst>
                    <a:ext uri="{9D8B030D-6E8A-4147-A177-3AD203B41FA5}">
                      <a16:colId xmlns:a16="http://schemas.microsoft.com/office/drawing/2014/main" val="170733492"/>
                    </a:ext>
                  </a:extLst>
                </a:gridCol>
              </a:tblGrid>
              <a:tr h="3503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Positive Feedback (English)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Positives Feedback (German)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Negative Feedback (English)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Negatives Feedback (German)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:a16="http://schemas.microsoft.com/office/drawing/2014/main" val="1260349792"/>
                  </a:ext>
                </a:extLst>
              </a:tr>
              <a:tr h="467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 really liked your presentation.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Ich mochte deine Präsentation wirklich.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I think you could speak a bit more clearly.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Ich denke, du könntest ein wenig deutlicher sprechen.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:a16="http://schemas.microsoft.com/office/drawing/2014/main" val="206579949"/>
                  </a:ext>
                </a:extLst>
              </a:tr>
              <a:tr h="3503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You explained the topic very well.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Du hast das Thema sehr gut erklärt.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It would help if you slowed down when you speak.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Es wäre hilfreich, wenn du langsamer sprechen würdest.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:a16="http://schemas.microsoft.com/office/drawing/2014/main" val="1110786466"/>
                  </a:ext>
                </a:extLst>
              </a:tr>
              <a:tr h="3503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Your argument was very convincing.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Dein Argument war sehr überzeugend.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Some of the points were a bit unclear to me.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Einige Punkte waren mir etwas unklar.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:a16="http://schemas.microsoft.com/office/drawing/2014/main" val="727363471"/>
                  </a:ext>
                </a:extLst>
              </a:tr>
              <a:tr h="5839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Great job on the visuals, they were clear and helpful.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Gute Arbeit mit den </a:t>
                      </a:r>
                      <a:r>
                        <a:rPr lang="de-DE" sz="600" dirty="0" err="1">
                          <a:effectLst/>
                        </a:rPr>
                        <a:t>Visuals</a:t>
                      </a:r>
                      <a:r>
                        <a:rPr lang="de-DE" sz="600" dirty="0">
                          <a:effectLst/>
                        </a:rPr>
                        <a:t>, sie waren klar und hilfreich.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Maybe you could use more examples to explain your ideas.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Vielleicht könntest du mehr Beispiele verwenden, um deine Ideen zu erklären.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:a16="http://schemas.microsoft.com/office/drawing/2014/main" val="1673643230"/>
                  </a:ext>
                </a:extLst>
              </a:tr>
              <a:tr h="5839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You spoke clearly and confidently.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Du hast deutlich und selbstbewusst gesprochen.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 had trouble following your argument in some parts.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Ich hatte Schwierigkeiten, deinem Argument in einigen Teilen zu folgen.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:a16="http://schemas.microsoft.com/office/drawing/2014/main" val="2173389013"/>
                  </a:ext>
                </a:extLst>
              </a:tr>
              <a:tr h="467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 could see that you were well-prepared.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Ich konnte sehen, dass du gut vorbereitet warst.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You might want to practice your timing a little more.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Du könntest deine Zeitplanung vielleicht etwas besser üben.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:a16="http://schemas.microsoft.com/office/drawing/2014/main" val="2079437858"/>
                  </a:ext>
                </a:extLst>
              </a:tr>
              <a:tr h="5839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Your examples helped me understand the topic better.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Deine Beispiele haben mir geholfen, das Thema besser zu verstehen.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Your visuals were good, but they could have been bigger or easier to read.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Deine Visuals waren gut, aber sie hätten größer oder leichter lesbar sein können.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:a16="http://schemas.microsoft.com/office/drawing/2014/main" val="3242349467"/>
                  </a:ext>
                </a:extLst>
              </a:tr>
              <a:tr h="467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You made good eye contact with the audience.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Du hast guten Augenkontakt mit dem Publikum gehalten.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Try to make more eye contact with the audience.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Versuche, mehr Augenkontakt mit dem Publikum zu halten.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:a16="http://schemas.microsoft.com/office/drawing/2014/main" val="1467069680"/>
                  </a:ext>
                </a:extLst>
              </a:tr>
              <a:tr h="467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 liked how you engaged the class with questions.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Ich fand es gut, wie du die Klasse mit Fragen einbezogen hast.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 think it would help if you spoke a bit louder.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Ich denke, es würde helfen, wenn du etwas lauter sprichst.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:a16="http://schemas.microsoft.com/office/drawing/2014/main" val="1753337542"/>
                  </a:ext>
                </a:extLst>
              </a:tr>
              <a:tr h="467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Your introduction caught my attention.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Deine Einleitung hat meine Aufmerksamkeit erregt.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Your conclusion could have been a bit stronger.</a:t>
                      </a:r>
                      <a:endParaRPr lang="de-D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600" dirty="0">
                          <a:effectLst/>
                        </a:rPr>
                        <a:t>Dein Fazit hätte etwas stärker sein können.</a:t>
                      </a:r>
                      <a:endParaRPr lang="de-D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:a16="http://schemas.microsoft.com/office/drawing/2014/main" val="127722436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AC4671A-E592-054A-A9C1-925CF21A9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87778" y="-72322"/>
            <a:ext cx="1487977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Giving feedback</a:t>
            </a:r>
            <a:endParaRPr kumimoji="0" lang="de-DE" altLang="de-DE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81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-Sitzungssaal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{FC9B677E-9FA1-E94D-A479-A22071B34631}tf10001076</Template>
  <TotalTime>0</TotalTime>
  <Words>833</Words>
  <Application>Microsoft Macintosh PowerPoint</Application>
  <PresentationFormat>Breitbild</PresentationFormat>
  <Paragraphs>111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Bodoni Ornaments</vt:lpstr>
      <vt:lpstr>Calibri</vt:lpstr>
      <vt:lpstr>Century Gothic</vt:lpstr>
      <vt:lpstr>Devanagari Sangam MN</vt:lpstr>
      <vt:lpstr>Times New Roman</vt:lpstr>
      <vt:lpstr>Wingdings 3</vt:lpstr>
      <vt:lpstr>Ion-Sitzungssaal</vt:lpstr>
      <vt:lpstr>Further information on our New York City Project</vt:lpstr>
      <vt:lpstr>What you should consider and discuss in your group </vt:lpstr>
      <vt:lpstr>Criteria. </vt:lpstr>
      <vt:lpstr>          Elements of assessment</vt:lpstr>
      <vt:lpstr>                  Language help</vt:lpstr>
      <vt:lpstr>Giving Feedback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Julia Später</dc:creator>
  <cp:lastModifiedBy>Yvonne Bansmann</cp:lastModifiedBy>
  <cp:revision>10</cp:revision>
  <dcterms:created xsi:type="dcterms:W3CDTF">2024-09-12T15:06:34Z</dcterms:created>
  <dcterms:modified xsi:type="dcterms:W3CDTF">2024-09-16T08:16:52Z</dcterms:modified>
</cp:coreProperties>
</file>